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62" r:id="rId4"/>
    <p:sldId id="267" r:id="rId5"/>
    <p:sldId id="269" r:id="rId6"/>
    <p:sldId id="265" r:id="rId7"/>
    <p:sldId id="266"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84" y="1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F4D9E751-F176-4F5D-8BC7-A62E9674B7A1}" type="datetimeFigureOut">
              <a:rPr lang="ru-RU" smtClean="0"/>
              <a:t>22.04.2019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3A384C-D3B5-4A17-AE08-77957AD701B3}"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256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4D9E751-F176-4F5D-8BC7-A62E9674B7A1}" type="datetimeFigureOut">
              <a:rPr lang="ru-RU" smtClean="0"/>
              <a:t>22.04.2019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3A384C-D3B5-4A17-AE08-77957AD701B3}" type="slidenum">
              <a:rPr lang="ru-RU" smtClean="0"/>
              <a:t>‹#›</a:t>
            </a:fld>
            <a:endParaRPr lang="ru-RU"/>
          </a:p>
        </p:txBody>
      </p:sp>
    </p:spTree>
    <p:extLst>
      <p:ext uri="{BB962C8B-B14F-4D97-AF65-F5344CB8AC3E}">
        <p14:creationId xmlns:p14="http://schemas.microsoft.com/office/powerpoint/2010/main" val="2360449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4D9E751-F176-4F5D-8BC7-A62E9674B7A1}" type="datetimeFigureOut">
              <a:rPr lang="ru-RU" smtClean="0"/>
              <a:t>22.04.2019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3A384C-D3B5-4A17-AE08-77957AD701B3}" type="slidenum">
              <a:rPr lang="ru-RU" smtClean="0"/>
              <a:t>‹#›</a:t>
            </a:fld>
            <a:endParaRPr lang="ru-RU"/>
          </a:p>
        </p:txBody>
      </p:sp>
    </p:spTree>
    <p:extLst>
      <p:ext uri="{BB962C8B-B14F-4D97-AF65-F5344CB8AC3E}">
        <p14:creationId xmlns:p14="http://schemas.microsoft.com/office/powerpoint/2010/main" val="426785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4D9E751-F176-4F5D-8BC7-A62E9674B7A1}" type="datetimeFigureOut">
              <a:rPr lang="ru-RU" smtClean="0"/>
              <a:t>22.04.2019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3A384C-D3B5-4A17-AE08-77957AD701B3}" type="slidenum">
              <a:rPr lang="ru-RU" smtClean="0"/>
              <a:t>‹#›</a:t>
            </a:fld>
            <a:endParaRPr lang="ru-RU"/>
          </a:p>
        </p:txBody>
      </p:sp>
    </p:spTree>
    <p:extLst>
      <p:ext uri="{BB962C8B-B14F-4D97-AF65-F5344CB8AC3E}">
        <p14:creationId xmlns:p14="http://schemas.microsoft.com/office/powerpoint/2010/main" val="2723758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4D9E751-F176-4F5D-8BC7-A62E9674B7A1}" type="datetimeFigureOut">
              <a:rPr lang="ru-RU" smtClean="0"/>
              <a:t>22.04.2019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3A384C-D3B5-4A17-AE08-77957AD701B3}"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478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4D9E751-F176-4F5D-8BC7-A62E9674B7A1}" type="datetimeFigureOut">
              <a:rPr lang="ru-RU" smtClean="0"/>
              <a:t>22.04.2019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D3A384C-D3B5-4A17-AE08-77957AD701B3}" type="slidenum">
              <a:rPr lang="ru-RU" smtClean="0"/>
              <a:t>‹#›</a:t>
            </a:fld>
            <a:endParaRPr lang="ru-RU"/>
          </a:p>
        </p:txBody>
      </p:sp>
    </p:spTree>
    <p:extLst>
      <p:ext uri="{BB962C8B-B14F-4D97-AF65-F5344CB8AC3E}">
        <p14:creationId xmlns:p14="http://schemas.microsoft.com/office/powerpoint/2010/main" val="3229045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4D9E751-F176-4F5D-8BC7-A62E9674B7A1}" type="datetimeFigureOut">
              <a:rPr lang="ru-RU" smtClean="0"/>
              <a:t>22.04.2019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D3A384C-D3B5-4A17-AE08-77957AD701B3}" type="slidenum">
              <a:rPr lang="ru-RU" smtClean="0"/>
              <a:t>‹#›</a:t>
            </a:fld>
            <a:endParaRPr lang="ru-RU"/>
          </a:p>
        </p:txBody>
      </p:sp>
    </p:spTree>
    <p:extLst>
      <p:ext uri="{BB962C8B-B14F-4D97-AF65-F5344CB8AC3E}">
        <p14:creationId xmlns:p14="http://schemas.microsoft.com/office/powerpoint/2010/main" val="1586477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4D9E751-F176-4F5D-8BC7-A62E9674B7A1}" type="datetimeFigureOut">
              <a:rPr lang="ru-RU" smtClean="0"/>
              <a:t>22.04.2019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D3A384C-D3B5-4A17-AE08-77957AD701B3}" type="slidenum">
              <a:rPr lang="ru-RU" smtClean="0"/>
              <a:t>‹#›</a:t>
            </a:fld>
            <a:endParaRPr lang="ru-RU"/>
          </a:p>
        </p:txBody>
      </p:sp>
    </p:spTree>
    <p:extLst>
      <p:ext uri="{BB962C8B-B14F-4D97-AF65-F5344CB8AC3E}">
        <p14:creationId xmlns:p14="http://schemas.microsoft.com/office/powerpoint/2010/main" val="3823139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4D9E751-F176-4F5D-8BC7-A62E9674B7A1}" type="datetimeFigureOut">
              <a:rPr lang="ru-RU" smtClean="0"/>
              <a:t>22.04.2019</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DD3A384C-D3B5-4A17-AE08-77957AD701B3}" type="slidenum">
              <a:rPr lang="ru-RU" smtClean="0"/>
              <a:t>‹#›</a:t>
            </a:fld>
            <a:endParaRPr lang="ru-RU"/>
          </a:p>
        </p:txBody>
      </p:sp>
    </p:spTree>
    <p:extLst>
      <p:ext uri="{BB962C8B-B14F-4D97-AF65-F5344CB8AC3E}">
        <p14:creationId xmlns:p14="http://schemas.microsoft.com/office/powerpoint/2010/main" val="3404840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4D9E751-F176-4F5D-8BC7-A62E9674B7A1}" type="datetimeFigureOut">
              <a:rPr lang="ru-RU" smtClean="0"/>
              <a:t>22.04.2019</a:t>
            </a:fld>
            <a:endParaRPr lang="ru-R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D3A384C-D3B5-4A17-AE08-77957AD701B3}" type="slidenum">
              <a:rPr lang="ru-RU" smtClean="0"/>
              <a:t>‹#›</a:t>
            </a:fld>
            <a:endParaRPr lang="ru-RU"/>
          </a:p>
        </p:txBody>
      </p:sp>
    </p:spTree>
    <p:extLst>
      <p:ext uri="{BB962C8B-B14F-4D97-AF65-F5344CB8AC3E}">
        <p14:creationId xmlns:p14="http://schemas.microsoft.com/office/powerpoint/2010/main" val="2084266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F4D9E751-F176-4F5D-8BC7-A62E9674B7A1}" type="datetimeFigureOut">
              <a:rPr lang="ru-RU" smtClean="0"/>
              <a:t>22.04.2019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D3A384C-D3B5-4A17-AE08-77957AD701B3}" type="slidenum">
              <a:rPr lang="ru-RU" smtClean="0"/>
              <a:t>‹#›</a:t>
            </a:fld>
            <a:endParaRPr lang="ru-RU"/>
          </a:p>
        </p:txBody>
      </p:sp>
    </p:spTree>
    <p:extLst>
      <p:ext uri="{BB962C8B-B14F-4D97-AF65-F5344CB8AC3E}">
        <p14:creationId xmlns:p14="http://schemas.microsoft.com/office/powerpoint/2010/main" val="3153238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4D9E751-F176-4F5D-8BC7-A62E9674B7A1}" type="datetimeFigureOut">
              <a:rPr lang="ru-RU" smtClean="0"/>
              <a:t>22.04.2019</a:t>
            </a:fld>
            <a:endParaRPr lang="ru-R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D3A384C-D3B5-4A17-AE08-77957AD701B3}" type="slidenum">
              <a:rPr lang="ru-RU" smtClean="0"/>
              <a:t>‹#›</a:t>
            </a:fld>
            <a:endParaRPr lang="ru-R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311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5639"/>
            <a:ext cx="3143250" cy="1070273"/>
          </a:xfrm>
        </p:spPr>
        <p:txBody>
          <a:bodyPr>
            <a:noAutofit/>
          </a:bodyPr>
          <a:lstStyle/>
          <a:p>
            <a:pPr algn="ctr"/>
            <a:r>
              <a:rPr lang="en-US" sz="4800" dirty="0" smtClean="0"/>
              <a:t>Russian reserves</a:t>
            </a:r>
            <a:endParaRPr lang="ru-RU" sz="4800" dirty="0"/>
          </a:p>
        </p:txBody>
      </p:sp>
      <p:pic>
        <p:nvPicPr>
          <p:cNvPr id="5" name="Объект 4"/>
          <p:cNvPicPr>
            <a:picLocks noGrp="1" noChangeAspect="1"/>
          </p:cNvPicPr>
          <p:nvPr>
            <p:ph idx="1"/>
          </p:nvPr>
        </p:nvPicPr>
        <p:blipFill>
          <a:blip r:embed="rId2"/>
          <a:stretch>
            <a:fillRect/>
          </a:stretch>
        </p:blipFill>
        <p:spPr>
          <a:xfrm>
            <a:off x="4743450" y="938001"/>
            <a:ext cx="7052231" cy="4983576"/>
          </a:xfrm>
          <a:prstGeom prst="rect">
            <a:avLst/>
          </a:prstGeom>
        </p:spPr>
      </p:pic>
      <p:sp>
        <p:nvSpPr>
          <p:cNvPr id="4" name="Текст 3"/>
          <p:cNvSpPr>
            <a:spLocks noGrp="1"/>
          </p:cNvSpPr>
          <p:nvPr>
            <p:ph type="body" sz="half" idx="2"/>
          </p:nvPr>
        </p:nvSpPr>
        <p:spPr>
          <a:xfrm>
            <a:off x="457200" y="1707356"/>
            <a:ext cx="3086100" cy="2050257"/>
          </a:xfrm>
        </p:spPr>
        <p:txBody>
          <a:bodyPr>
            <a:noAutofit/>
          </a:bodyPr>
          <a:lstStyle/>
          <a:p>
            <a:r>
              <a:rPr lang="en-US" sz="2400" dirty="0" err="1" smtClean="0"/>
              <a:t>Davlyatzanova</a:t>
            </a:r>
            <a:r>
              <a:rPr lang="en-US" sz="2400" dirty="0" smtClean="0"/>
              <a:t> A. R.</a:t>
            </a:r>
          </a:p>
          <a:p>
            <a:r>
              <a:rPr lang="en-US" sz="2400" dirty="0" smtClean="0"/>
              <a:t>7v</a:t>
            </a:r>
          </a:p>
          <a:p>
            <a:endParaRPr lang="ru-RU" sz="2000" dirty="0"/>
          </a:p>
        </p:txBody>
      </p:sp>
    </p:spTree>
    <p:extLst>
      <p:ext uri="{BB962C8B-B14F-4D97-AF65-F5344CB8AC3E}">
        <p14:creationId xmlns:p14="http://schemas.microsoft.com/office/powerpoint/2010/main" val="19217623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94359"/>
            <a:ext cx="3200400" cy="1984535"/>
          </a:xfrm>
        </p:spPr>
        <p:txBody>
          <a:bodyPr/>
          <a:lstStyle/>
          <a:p>
            <a:r>
              <a:rPr lang="en-US" dirty="0"/>
              <a:t>The Rostov State Reserve </a:t>
            </a:r>
            <a:endParaRPr lang="ru-RU" dirty="0"/>
          </a:p>
        </p:txBody>
      </p:sp>
      <p:pic>
        <p:nvPicPr>
          <p:cNvPr id="5" name="Объект 4"/>
          <p:cNvPicPr>
            <a:picLocks noGrp="1" noChangeAspect="1"/>
          </p:cNvPicPr>
          <p:nvPr>
            <p:ph idx="1"/>
          </p:nvPr>
        </p:nvPicPr>
        <p:blipFill>
          <a:blip r:embed="rId2"/>
          <a:stretch>
            <a:fillRect/>
          </a:stretch>
        </p:blipFill>
        <p:spPr>
          <a:xfrm>
            <a:off x="4800600" y="1391500"/>
            <a:ext cx="6492875" cy="3938476"/>
          </a:xfrm>
          <a:prstGeom prst="rect">
            <a:avLst/>
          </a:prstGeom>
        </p:spPr>
      </p:pic>
      <p:sp>
        <p:nvSpPr>
          <p:cNvPr id="4" name="Текст 3"/>
          <p:cNvSpPr>
            <a:spLocks noGrp="1"/>
          </p:cNvSpPr>
          <p:nvPr>
            <p:ph type="body" sz="half" idx="2"/>
          </p:nvPr>
        </p:nvSpPr>
        <p:spPr/>
        <p:txBody>
          <a:bodyPr>
            <a:normAutofit/>
          </a:bodyPr>
          <a:lstStyle/>
          <a:p>
            <a:r>
              <a:rPr lang="en-US" sz="2000" dirty="0"/>
              <a:t>The Rostov State Reserve was constructed in 1995 to save nature. This reserve is located in the Rostov Region. There are a lot of animals: hares, foxes, wolves, gophers etc. The Rostov reserve includes </a:t>
            </a:r>
            <a:r>
              <a:rPr lang="en-US" sz="2000" dirty="0" err="1"/>
              <a:t>Manych-Gudilo</a:t>
            </a:r>
            <a:r>
              <a:rPr lang="en-US" sz="2000" dirty="0"/>
              <a:t> lake.</a:t>
            </a:r>
            <a:endParaRPr lang="ru-RU" sz="2000" dirty="0"/>
          </a:p>
        </p:txBody>
      </p:sp>
    </p:spTree>
    <p:extLst>
      <p:ext uri="{BB962C8B-B14F-4D97-AF65-F5344CB8AC3E}">
        <p14:creationId xmlns:p14="http://schemas.microsoft.com/office/powerpoint/2010/main" val="1197103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7225" y="300037"/>
            <a:ext cx="2943225" cy="1151571"/>
          </a:xfrm>
        </p:spPr>
        <p:txBody>
          <a:bodyPr>
            <a:noAutofit/>
          </a:bodyPr>
          <a:lstStyle/>
          <a:p>
            <a:pPr algn="ctr"/>
            <a:r>
              <a:rPr lang="en-US" sz="4000" dirty="0" smtClean="0"/>
              <a:t>The Tunguska</a:t>
            </a:r>
            <a:r>
              <a:rPr lang="ru-RU" sz="4000" dirty="0"/>
              <a:t/>
            </a:r>
            <a:br>
              <a:rPr lang="ru-RU" sz="4000" dirty="0"/>
            </a:br>
            <a:r>
              <a:rPr lang="en-US" sz="4000" dirty="0" smtClean="0"/>
              <a:t> Reserve</a:t>
            </a:r>
            <a:endParaRPr lang="ru-RU" sz="4000" dirty="0"/>
          </a:p>
        </p:txBody>
      </p:sp>
      <p:pic>
        <p:nvPicPr>
          <p:cNvPr id="5" name="Объект 4"/>
          <p:cNvPicPr>
            <a:picLocks noGrp="1" noChangeAspect="1"/>
          </p:cNvPicPr>
          <p:nvPr>
            <p:ph idx="1"/>
          </p:nvPr>
        </p:nvPicPr>
        <p:blipFill>
          <a:blip r:embed="rId2"/>
          <a:stretch>
            <a:fillRect/>
          </a:stretch>
        </p:blipFill>
        <p:spPr>
          <a:xfrm>
            <a:off x="4800600" y="1152558"/>
            <a:ext cx="6664686" cy="4533221"/>
          </a:xfrm>
          <a:prstGeom prst="rect">
            <a:avLst/>
          </a:prstGeom>
        </p:spPr>
      </p:pic>
      <p:sp>
        <p:nvSpPr>
          <p:cNvPr id="4" name="Текст 3"/>
          <p:cNvSpPr>
            <a:spLocks noGrp="1"/>
          </p:cNvSpPr>
          <p:nvPr>
            <p:ph type="body" sz="half" idx="2"/>
          </p:nvPr>
        </p:nvSpPr>
        <p:spPr>
          <a:xfrm>
            <a:off x="457200" y="1821656"/>
            <a:ext cx="3200400" cy="4483548"/>
          </a:xfrm>
        </p:spPr>
        <p:txBody>
          <a:bodyPr>
            <a:noAutofit/>
          </a:bodyPr>
          <a:lstStyle/>
          <a:p>
            <a:pPr indent="450000" algn="just"/>
            <a:r>
              <a:rPr lang="en-US" sz="2000" dirty="0" smtClean="0"/>
              <a:t>The Tunguska Reserve is located in the Krasnoyarsk Region.</a:t>
            </a:r>
          </a:p>
          <a:p>
            <a:pPr indent="450000" algn="just"/>
            <a:r>
              <a:rPr lang="en-US" sz="2000" dirty="0" smtClean="0"/>
              <a:t>Area of this reserve is incomparable.</a:t>
            </a:r>
          </a:p>
          <a:p>
            <a:pPr indent="450000" algn="just"/>
            <a:r>
              <a:rPr lang="en-US" sz="2000" dirty="0" smtClean="0"/>
              <a:t>It is different from other reserves because of interesting event</a:t>
            </a:r>
            <a:r>
              <a:rPr lang="ru-RU" sz="2000" dirty="0" smtClean="0"/>
              <a:t>: </a:t>
            </a:r>
            <a:r>
              <a:rPr lang="en-US" sz="2000" dirty="0" smtClean="0"/>
              <a:t>huge fireball, which flew over this reserve on the 30</a:t>
            </a:r>
            <a:r>
              <a:rPr lang="en-US" sz="2000" baseline="30000" dirty="0" smtClean="0"/>
              <a:t>th</a:t>
            </a:r>
            <a:r>
              <a:rPr lang="en-US" sz="2000" dirty="0" smtClean="0"/>
              <a:t> of June 1908.</a:t>
            </a:r>
          </a:p>
          <a:p>
            <a:pPr indent="450000" algn="just"/>
            <a:r>
              <a:rPr lang="en-US" sz="2000" dirty="0" smtClean="0"/>
              <a:t>There are you can see different animals</a:t>
            </a:r>
            <a:r>
              <a:rPr lang="ru-RU" sz="2000" dirty="0" smtClean="0"/>
              <a:t>: </a:t>
            </a:r>
            <a:r>
              <a:rPr lang="en-US" sz="2000" dirty="0" smtClean="0"/>
              <a:t>reindeers and elks, wolves and bears.</a:t>
            </a:r>
            <a:endParaRPr lang="ru-RU" sz="2000" dirty="0"/>
          </a:p>
        </p:txBody>
      </p:sp>
    </p:spTree>
    <p:extLst>
      <p:ext uri="{BB962C8B-B14F-4D97-AF65-F5344CB8AC3E}">
        <p14:creationId xmlns:p14="http://schemas.microsoft.com/office/powerpoint/2010/main" val="1789639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94359"/>
            <a:ext cx="3200400" cy="2048829"/>
          </a:xfrm>
        </p:spPr>
        <p:txBody>
          <a:bodyPr>
            <a:normAutofit/>
          </a:bodyPr>
          <a:lstStyle/>
          <a:p>
            <a:r>
              <a:rPr lang="en-US" dirty="0"/>
              <a:t>The Black lands biosphere reserve</a:t>
            </a:r>
            <a:endParaRPr lang="ru-RU" dirty="0"/>
          </a:p>
        </p:txBody>
      </p:sp>
      <p:sp>
        <p:nvSpPr>
          <p:cNvPr id="4" name="Текст 3"/>
          <p:cNvSpPr>
            <a:spLocks noGrp="1"/>
          </p:cNvSpPr>
          <p:nvPr>
            <p:ph type="body" sz="half" idx="2"/>
          </p:nvPr>
        </p:nvSpPr>
        <p:spPr/>
        <p:txBody>
          <a:bodyPr>
            <a:normAutofit/>
          </a:bodyPr>
          <a:lstStyle/>
          <a:p>
            <a:r>
              <a:rPr lang="en-US" sz="2000" dirty="0"/>
              <a:t>The Black lands is located in the </a:t>
            </a:r>
            <a:r>
              <a:rPr lang="en-US" sz="2000" dirty="0" err="1"/>
              <a:t>Respublic</a:t>
            </a:r>
            <a:r>
              <a:rPr lang="en-US" sz="2000" dirty="0"/>
              <a:t> of </a:t>
            </a:r>
            <a:r>
              <a:rPr lang="en-US" sz="2000" dirty="0" err="1"/>
              <a:t>Kalmykiya</a:t>
            </a:r>
            <a:r>
              <a:rPr lang="en-US" sz="2000" dirty="0"/>
              <a:t>. This reserve was founded on the 11th of June 1990 because of anthropogenic desertification of the black lands</a:t>
            </a:r>
            <a:endParaRPr lang="ru-RU" sz="2000" dirty="0"/>
          </a:p>
        </p:txBody>
      </p:sp>
      <p:pic>
        <p:nvPicPr>
          <p:cNvPr id="10" name="Объект 9"/>
          <p:cNvPicPr>
            <a:picLocks noGrp="1" noChangeAspect="1"/>
          </p:cNvPicPr>
          <p:nvPr>
            <p:ph idx="1"/>
          </p:nvPr>
        </p:nvPicPr>
        <p:blipFill>
          <a:blip r:embed="rId2"/>
          <a:stretch>
            <a:fillRect/>
          </a:stretch>
        </p:blipFill>
        <p:spPr>
          <a:xfrm>
            <a:off x="4972050" y="1285088"/>
            <a:ext cx="6492875" cy="4337037"/>
          </a:xfrm>
          <a:prstGeom prst="rect">
            <a:avLst/>
          </a:prstGeom>
        </p:spPr>
      </p:pic>
    </p:spTree>
    <p:extLst>
      <p:ext uri="{BB962C8B-B14F-4D97-AF65-F5344CB8AC3E}">
        <p14:creationId xmlns:p14="http://schemas.microsoft.com/office/powerpoint/2010/main" val="800308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94359"/>
            <a:ext cx="3200400" cy="1086094"/>
          </a:xfrm>
        </p:spPr>
        <p:txBody>
          <a:bodyPr/>
          <a:lstStyle/>
          <a:p>
            <a:pPr algn="ctr"/>
            <a:r>
              <a:rPr lang="en-US" dirty="0" err="1"/>
              <a:t>Saig</a:t>
            </a:r>
            <a:r>
              <a:rPr lang="en-US" dirty="0" err="1" smtClean="0"/>
              <a:t>a</a:t>
            </a:r>
            <a:endParaRPr lang="ru-RU" dirty="0"/>
          </a:p>
        </p:txBody>
      </p:sp>
      <p:pic>
        <p:nvPicPr>
          <p:cNvPr id="5" name="Объект 4"/>
          <p:cNvPicPr>
            <a:picLocks noGrp="1" noChangeAspect="1"/>
          </p:cNvPicPr>
          <p:nvPr>
            <p:ph idx="1"/>
          </p:nvPr>
        </p:nvPicPr>
        <p:blipFill>
          <a:blip r:embed="rId2"/>
          <a:stretch>
            <a:fillRect/>
          </a:stretch>
        </p:blipFill>
        <p:spPr>
          <a:xfrm>
            <a:off x="4800600" y="1680453"/>
            <a:ext cx="6492875" cy="3360570"/>
          </a:xfrm>
          <a:prstGeom prst="rect">
            <a:avLst/>
          </a:prstGeom>
        </p:spPr>
      </p:pic>
      <p:sp>
        <p:nvSpPr>
          <p:cNvPr id="4" name="Текст 3"/>
          <p:cNvSpPr>
            <a:spLocks noGrp="1"/>
          </p:cNvSpPr>
          <p:nvPr>
            <p:ph type="body" sz="half" idx="2"/>
          </p:nvPr>
        </p:nvSpPr>
        <p:spPr>
          <a:xfrm>
            <a:off x="457200" y="2257425"/>
            <a:ext cx="3200400" cy="4047779"/>
          </a:xfrm>
        </p:spPr>
        <p:txBody>
          <a:bodyPr>
            <a:normAutofit/>
          </a:bodyPr>
          <a:lstStyle/>
          <a:p>
            <a:r>
              <a:rPr lang="en-US" sz="2000" dirty="0" err="1" smtClean="0"/>
              <a:t>Saiga</a:t>
            </a:r>
            <a:r>
              <a:rPr lang="en-US" sz="2000" dirty="0" smtClean="0"/>
              <a:t> is very interesting animal which has the following distinctive features. Color of wool depends on the time of year but usually it is reddish. Another feature is the hoof in the shape of a heart.</a:t>
            </a:r>
          </a:p>
        </p:txBody>
      </p:sp>
    </p:spTree>
    <p:extLst>
      <p:ext uri="{BB962C8B-B14F-4D97-AF65-F5344CB8AC3E}">
        <p14:creationId xmlns:p14="http://schemas.microsoft.com/office/powerpoint/2010/main" val="12563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dirty="0" smtClean="0">
                <a:solidFill>
                  <a:schemeClr val="accent2">
                    <a:lumMod val="75000"/>
                  </a:schemeClr>
                </a:solidFill>
              </a:rPr>
              <a:t>Thank you for attention</a:t>
            </a:r>
            <a:endParaRPr lang="ru-RU" sz="4000" dirty="0">
              <a:solidFill>
                <a:schemeClr val="accent2">
                  <a:lumMod val="75000"/>
                </a:schemeClr>
              </a:solidFill>
            </a:endParaRPr>
          </a:p>
        </p:txBody>
      </p:sp>
    </p:spTree>
    <p:extLst>
      <p:ext uri="{BB962C8B-B14F-4D97-AF65-F5344CB8AC3E}">
        <p14:creationId xmlns:p14="http://schemas.microsoft.com/office/powerpoint/2010/main" val="128064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696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121</TotalTime>
  <Words>195</Words>
  <Application>Microsoft Office PowerPoint</Application>
  <PresentationFormat>Широкоэкранный</PresentationFormat>
  <Paragraphs>15</Paragraphs>
  <Slides>7</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7</vt:i4>
      </vt:variant>
    </vt:vector>
  </HeadingPairs>
  <TitlesOfParts>
    <vt:vector size="10" baseType="lpstr">
      <vt:lpstr>Calibri</vt:lpstr>
      <vt:lpstr>Calibri Light</vt:lpstr>
      <vt:lpstr>Ретро</vt:lpstr>
      <vt:lpstr>Russian reserves</vt:lpstr>
      <vt:lpstr>The Rostov State Reserve </vt:lpstr>
      <vt:lpstr>The Tunguska  Reserve</vt:lpstr>
      <vt:lpstr>The Black lands biosphere reserve</vt:lpstr>
      <vt:lpstr>Saiga</vt:lpstr>
      <vt:lpstr>Thank you for attention</vt:lpstr>
      <vt:lpstr>Презентация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Russian reserves</dc:title>
  <dc:creator>пп</dc:creator>
  <cp:lastModifiedBy>пп</cp:lastModifiedBy>
  <cp:revision>16</cp:revision>
  <dcterms:created xsi:type="dcterms:W3CDTF">2019-04-22T05:08:45Z</dcterms:created>
  <dcterms:modified xsi:type="dcterms:W3CDTF">2019-04-22T07:10:25Z</dcterms:modified>
</cp:coreProperties>
</file>