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5" r:id="rId2"/>
    <p:sldId id="266" r:id="rId3"/>
    <p:sldId id="267" r:id="rId4"/>
    <p:sldId id="268" r:id="rId5"/>
    <p:sldId id="269" r:id="rId6"/>
    <p:sldId id="270" r:id="rId7"/>
    <p:sldId id="256" r:id="rId8"/>
    <p:sldId id="271" r:id="rId9"/>
    <p:sldId id="259" r:id="rId10"/>
    <p:sldId id="257" r:id="rId11"/>
    <p:sldId id="272" r:id="rId12"/>
    <p:sldId id="274" r:id="rId13"/>
    <p:sldId id="258" r:id="rId14"/>
    <p:sldId id="260" r:id="rId15"/>
    <p:sldId id="261" r:id="rId16"/>
    <p:sldId id="263" r:id="rId17"/>
    <p:sldId id="275" r:id="rId18"/>
    <p:sldId id="276" r:id="rId19"/>
    <p:sldId id="262" r:id="rId20"/>
    <p:sldId id="273" r:id="rId21"/>
    <p:sldId id="278" r:id="rId22"/>
    <p:sldId id="277" r:id="rId23"/>
    <p:sldId id="279" r:id="rId24"/>
    <p:sldId id="264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A4724DD4-8FB0-4C22-A9CF-CF345E500F85}" type="datetimeFigureOut">
              <a:rPr lang="ru-RU" smtClean="0"/>
              <a:pPr/>
              <a:t>08.04.2019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F307C510-7B84-4259-AB66-BCB5C09D89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24DD4-8FB0-4C22-A9CF-CF345E500F85}" type="datetimeFigureOut">
              <a:rPr lang="ru-RU" smtClean="0"/>
              <a:pPr/>
              <a:t>08.04.2019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7C510-7B84-4259-AB66-BCB5C09D89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24DD4-8FB0-4C22-A9CF-CF345E500F85}" type="datetimeFigureOut">
              <a:rPr lang="ru-RU" smtClean="0"/>
              <a:pPr/>
              <a:t>08.04.2019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7C510-7B84-4259-AB66-BCB5C09D89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4724DD4-8FB0-4C22-A9CF-CF345E500F85}" type="datetimeFigureOut">
              <a:rPr lang="ru-RU" smtClean="0"/>
              <a:pPr/>
              <a:t>08.04.2019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307C510-7B84-4259-AB66-BCB5C09D89D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A4724DD4-8FB0-4C22-A9CF-CF345E500F85}" type="datetimeFigureOut">
              <a:rPr lang="ru-RU" smtClean="0"/>
              <a:pPr/>
              <a:t>08.04.2019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F307C510-7B84-4259-AB66-BCB5C09D89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24DD4-8FB0-4C22-A9CF-CF345E500F85}" type="datetimeFigureOut">
              <a:rPr lang="ru-RU" smtClean="0"/>
              <a:pPr/>
              <a:t>08.04.2019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7C510-7B84-4259-AB66-BCB5C09D89D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24DD4-8FB0-4C22-A9CF-CF345E500F85}" type="datetimeFigureOut">
              <a:rPr lang="ru-RU" smtClean="0"/>
              <a:pPr/>
              <a:t>08.04.2019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7C510-7B84-4259-AB66-BCB5C09D89D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4724DD4-8FB0-4C22-A9CF-CF345E500F85}" type="datetimeFigureOut">
              <a:rPr lang="ru-RU" smtClean="0"/>
              <a:pPr/>
              <a:t>08.04.2019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307C510-7B84-4259-AB66-BCB5C09D89D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24DD4-8FB0-4C22-A9CF-CF345E500F85}" type="datetimeFigureOut">
              <a:rPr lang="ru-RU" smtClean="0"/>
              <a:pPr/>
              <a:t>08.04.2019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7C510-7B84-4259-AB66-BCB5C09D89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4724DD4-8FB0-4C22-A9CF-CF345E500F85}" type="datetimeFigureOut">
              <a:rPr lang="ru-RU" smtClean="0"/>
              <a:pPr/>
              <a:t>08.04.2019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307C510-7B84-4259-AB66-BCB5C09D89D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4724DD4-8FB0-4C22-A9CF-CF345E500F85}" type="datetimeFigureOut">
              <a:rPr lang="ru-RU" smtClean="0"/>
              <a:pPr/>
              <a:t>08.04.2019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307C510-7B84-4259-AB66-BCB5C09D89D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A4724DD4-8FB0-4C22-A9CF-CF345E500F85}" type="datetimeFigureOut">
              <a:rPr lang="ru-RU" smtClean="0"/>
              <a:pPr/>
              <a:t>08.04.2019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F307C510-7B84-4259-AB66-BCB5C09D89D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G:\&#1064;&#1082;&#1086;&#1083;&#1072;\&#1047;&#1054;&#1046;\Wash%20Your%20Hands%20Song%20for%20Kids%20_%20Good%20Habits%20Nursery%20Rhymes%20For%20Children%20_%20ChuChu%20TV%20(DownloadfromYOUTUBE.top).mp4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G:\&#1064;&#1082;&#1086;&#1083;&#1072;\&#1047;&#1054;&#1046;\Follow_Me_-_Kids_Songs_-_Super_Simple_So.mp4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img0 (1)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88640"/>
            <a:ext cx="8280920" cy="621069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Wash Your Hands Song for Kids _ Good Habits Nursery Rhymes For Children _ ChuChu TV (DownloadfromYOUTUBE.top).mp4">
            <a:hlinkClick r:id="" action="ppaction://media"/>
          </p:cNvPr>
          <p:cNvPicPr>
            <a:picLocks noGrp="1" noRot="1" noChangeAspect="1"/>
          </p:cNvPicPr>
          <p:nvPr>
            <p:ph sz="quarter"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539552" y="332656"/>
            <a:ext cx="7848872" cy="58866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PSHE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66936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836712"/>
            <a:ext cx="7467600" cy="5637240"/>
          </a:xfrm>
        </p:spPr>
        <p:txBody>
          <a:bodyPr>
            <a:normAutofit/>
          </a:bodyPr>
          <a:lstStyle/>
          <a:p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To chop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крошить, рубить, нарезать</a:t>
            </a:r>
            <a:endParaRPr lang="en-US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To wash one’s hands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– мыть руки</a:t>
            </a:r>
            <a:endParaRPr lang="en-US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To wash the dishes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– мыть посуду</a:t>
            </a:r>
            <a:endParaRPr lang="en-US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To wash fruit and vegetables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мыть фрукты и овощи </a:t>
            </a:r>
            <a:endParaRPr lang="en-US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A surface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- поверхность </a:t>
            </a:r>
            <a:endParaRPr lang="en-US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Raw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- сырой</a:t>
            </a:r>
            <a:endParaRPr lang="en-US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Keep out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– не допускать</a:t>
            </a:r>
          </a:p>
          <a:p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Bacteria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- бактерия</a:t>
            </a:r>
            <a:endParaRPr lang="en-US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Dairy products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– молочные продукты</a:t>
            </a:r>
            <a:endParaRPr lang="en-US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Keep away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– держать вдали от</a:t>
            </a:r>
            <a:endParaRPr lang="en-US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Keep clean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– содержать в чистоте</a:t>
            </a:r>
            <a:endParaRPr lang="en-US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Sharp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- острый 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E:\ЗОЖ\mo60vT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1" y="476672"/>
            <a:ext cx="8087147" cy="50405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E:\ЗОЖ\produceclean_hero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412776"/>
            <a:ext cx="7467600" cy="46174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E:\ЗОЖ\brothers-clipart-working-4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476672"/>
            <a:ext cx="6192688" cy="62050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Follow_Me_-_Kids_Songs_-_Super_Simple_So.mp4">
            <a:hlinkClick r:id="" action="ppaction://media"/>
          </p:cNvPr>
          <p:cNvPicPr>
            <a:picLocks noGrp="1" noRot="1" noChangeAspect="1"/>
          </p:cNvPicPr>
          <p:nvPr>
            <p:ph sz="quarter"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395536" y="260648"/>
            <a:ext cx="8352928" cy="62646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0190406_135844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88640"/>
            <a:ext cx="4536504" cy="5914154"/>
          </a:xfrm>
        </p:spPr>
      </p:pic>
      <p:pic>
        <p:nvPicPr>
          <p:cNvPr id="5" name="Рисунок 4" descr="20190406_13593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31409" y="1916832"/>
            <a:ext cx="4389063" cy="15841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20190406_135858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979712" y="0"/>
            <a:ext cx="4968552" cy="700742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E:\ЗОЖ\31a51e999b274ef40231477a3b472c5e--good-to-know-food-tech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0"/>
            <a:ext cx="444156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lide-19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95535" y="188640"/>
            <a:ext cx="8448939" cy="633670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fridge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039583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i="1" dirty="0" smtClean="0"/>
              <a:t>Домашнее задание, выставление оценок, которые дети могут посмотреть в электронном дневнике.</a:t>
            </a:r>
            <a:endParaRPr lang="ru-RU" i="1" dirty="0"/>
          </a:p>
        </p:txBody>
      </p:sp>
      <p:pic>
        <p:nvPicPr>
          <p:cNvPr id="4" name="Рисунок 3" descr="000546533_1-ad779f515031f7d7f65f389302a2b7f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07904" y="2564904"/>
            <a:ext cx="4932040" cy="36990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Рефлексия</a:t>
            </a:r>
            <a:endParaRPr lang="ru-RU" sz="7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i="1" dirty="0" smtClean="0"/>
              <a:t>-Что нового мы узнали на уроке?</a:t>
            </a:r>
          </a:p>
          <a:p>
            <a:r>
              <a:rPr lang="ru-RU" i="1" dirty="0" smtClean="0"/>
              <a:t>- Что для вас было интересным?</a:t>
            </a:r>
          </a:p>
          <a:p>
            <a:r>
              <a:rPr lang="ru-RU" i="1" dirty="0" smtClean="0"/>
              <a:t>-Что было для вас легким,</a:t>
            </a:r>
          </a:p>
          <a:p>
            <a:r>
              <a:rPr lang="ru-RU" i="1" dirty="0" smtClean="0"/>
              <a:t>-Что было тяжелым?</a:t>
            </a:r>
          </a:p>
          <a:p>
            <a:r>
              <a:rPr lang="ru-RU" i="1" dirty="0" smtClean="0"/>
              <a:t>- Какие выводы вы можете сделать по теме нашего урока?</a:t>
            </a:r>
            <a:endParaRPr lang="ru-RU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Вывод</a:t>
            </a:r>
            <a:endParaRPr lang="ru-RU" sz="8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Таким образом, работа с мультимедийными материалами способствует более глубокому усвоению учащимися английского языка, активизирует мыслительную деятельность учащихся, позволяет сделать учебный процесс привлекательным и интересным. Это мощный стимул повышения мотивации к овладению английским языком.</a:t>
            </a: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Учитель\Desktop\img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76672"/>
            <a:ext cx="7867749" cy="59008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002-002-TSifrovye-obrazovatelnye-resursy-TSOR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260648"/>
            <a:ext cx="8208912" cy="615668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img3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89248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18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88640"/>
            <a:ext cx="8892480" cy="666936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5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35696" y="692696"/>
            <a:ext cx="6172200" cy="1894362"/>
          </a:xfrm>
        </p:spPr>
        <p:txBody>
          <a:bodyPr>
            <a:noAutofit/>
          </a:bodyPr>
          <a:lstStyle/>
          <a:p>
            <a:pPr algn="ctr"/>
            <a:r>
              <a:rPr lang="en-US" sz="5400" i="1" u="sng" dirty="0" smtClean="0">
                <a:solidFill>
                  <a:schemeClr val="accent5">
                    <a:lumMod val="50000"/>
                  </a:schemeClr>
                </a:solidFill>
                <a:latin typeface="Bradley Hand ITC" pitchFamily="66" charset="0"/>
              </a:rPr>
              <a:t>Personal, Social and Health Education</a:t>
            </a:r>
            <a:endParaRPr lang="ru-RU" sz="5400" i="1" u="sng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23728" y="2780928"/>
            <a:ext cx="6172200" cy="1371600"/>
          </a:xfrm>
        </p:spPr>
        <p:txBody>
          <a:bodyPr>
            <a:normAutofit fontScale="62500" lnSpcReduction="20000"/>
          </a:bodyPr>
          <a:lstStyle/>
          <a:p>
            <a:r>
              <a:rPr lang="en-US" sz="5700" dirty="0" smtClean="0">
                <a:solidFill>
                  <a:schemeClr val="tx1"/>
                </a:solidFill>
              </a:rPr>
              <a:t>Danger! Keep out!!!</a:t>
            </a:r>
            <a:endParaRPr lang="ru-RU" sz="5700" dirty="0" smtClean="0">
              <a:solidFill>
                <a:schemeClr val="tx1"/>
              </a:solidFill>
            </a:endParaRPr>
          </a:p>
          <a:p>
            <a:pPr algn="r"/>
            <a:endParaRPr lang="en-US" sz="2600" dirty="0" smtClean="0">
              <a:solidFill>
                <a:schemeClr val="tx1"/>
              </a:solidFill>
            </a:endParaRPr>
          </a:p>
          <a:p>
            <a:pPr algn="r"/>
            <a:r>
              <a:rPr lang="ru-RU" sz="2600" dirty="0" smtClean="0">
                <a:solidFill>
                  <a:schemeClr val="tx1"/>
                </a:solidFill>
              </a:rPr>
              <a:t>5 класс</a:t>
            </a:r>
            <a:endParaRPr lang="en-US" sz="2600" dirty="0" smtClean="0">
              <a:solidFill>
                <a:schemeClr val="tx1"/>
              </a:solidFill>
            </a:endParaRPr>
          </a:p>
          <a:p>
            <a:pPr algn="r"/>
            <a:r>
              <a:rPr lang="ru-RU" sz="2600" dirty="0" smtClean="0">
                <a:solidFill>
                  <a:schemeClr val="tx1"/>
                </a:solidFill>
              </a:rPr>
              <a:t> учебник </a:t>
            </a:r>
            <a:r>
              <a:rPr lang="en-US" sz="2600" dirty="0" smtClean="0">
                <a:solidFill>
                  <a:schemeClr val="tx1"/>
                </a:solidFill>
              </a:rPr>
              <a:t>Spotlight</a:t>
            </a:r>
            <a:endParaRPr lang="ru-RU" sz="2600" dirty="0">
              <a:solidFill>
                <a:schemeClr val="tx1"/>
              </a:solidFill>
            </a:endParaRPr>
          </a:p>
        </p:txBody>
      </p:sp>
      <p:pic>
        <p:nvPicPr>
          <p:cNvPr id="4" name="Рисунок 3" descr="eG4tLS0tOHNiZW1sMGJ5YW40Zy54bi0tcDFhaQ==!Ваулина 5кл уч-к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16216" y="3919728"/>
            <a:ext cx="2072640" cy="29382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i="1" dirty="0" smtClean="0"/>
              <a:t>Цели:</a:t>
            </a:r>
          </a:p>
          <a:p>
            <a:r>
              <a:rPr lang="ru-RU" i="1" dirty="0" smtClean="0"/>
              <a:t>- образовательная: предъявить новый учебный материал ;</a:t>
            </a:r>
          </a:p>
          <a:p>
            <a:r>
              <a:rPr lang="ru-RU" i="1" dirty="0" smtClean="0"/>
              <a:t>- развивающая: выделить главное из текста, сравнивать, обобщать изученное ;</a:t>
            </a:r>
          </a:p>
          <a:p>
            <a:r>
              <a:rPr lang="ru-RU" i="1" dirty="0" smtClean="0"/>
              <a:t>- воспитательная: влиять на нравственность, экологическое качество. </a:t>
            </a:r>
          </a:p>
          <a:p>
            <a:r>
              <a:rPr lang="ru-RU" b="1" i="1" dirty="0" smtClean="0"/>
              <a:t>Задачи:</a:t>
            </a:r>
          </a:p>
          <a:p>
            <a:r>
              <a:rPr lang="ru-RU" i="1" dirty="0" smtClean="0"/>
              <a:t>-ввод нового лексического материала;</a:t>
            </a:r>
          </a:p>
          <a:p>
            <a:r>
              <a:rPr lang="ru-RU" i="1" dirty="0" smtClean="0"/>
              <a:t>- познакомить детей с новым с текстом урока;</a:t>
            </a:r>
          </a:p>
          <a:p>
            <a:r>
              <a:rPr lang="ru-RU" i="1" dirty="0" smtClean="0"/>
              <a:t>- обсудить проблему, связанную с соблюдением здорового образа жизни на уроке.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E:\ЗОЖ\img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692696"/>
            <a:ext cx="7562701" cy="56720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Другая 1">
      <a:majorFont>
        <a:latin typeface="Kunstler Script"/>
        <a:ea typeface=""/>
        <a:cs typeface=""/>
      </a:majorFont>
      <a:minorFont>
        <a:latin typeface="Vladimir Script"/>
        <a:ea typeface=""/>
        <a:cs typeface="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106</TotalTime>
  <Words>238</Words>
  <Application>Microsoft Office PowerPoint</Application>
  <PresentationFormat>Экран (4:3)</PresentationFormat>
  <Paragraphs>35</Paragraphs>
  <Slides>24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Эркер</vt:lpstr>
      <vt:lpstr>          </vt:lpstr>
      <vt:lpstr>Слайд 2</vt:lpstr>
      <vt:lpstr>Слайд 3</vt:lpstr>
      <vt:lpstr>Слайд 4</vt:lpstr>
      <vt:lpstr>Слайд 5</vt:lpstr>
      <vt:lpstr>Слайд 6</vt:lpstr>
      <vt:lpstr>Personal, Social and Health Education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Рефлексия</vt:lpstr>
      <vt:lpstr>Вывод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Personal, Social and Health Education</dc:title>
  <dc:creator>Учитель</dc:creator>
  <cp:lastModifiedBy>Учитель</cp:lastModifiedBy>
  <cp:revision>12</cp:revision>
  <dcterms:created xsi:type="dcterms:W3CDTF">2018-10-19T09:47:22Z</dcterms:created>
  <dcterms:modified xsi:type="dcterms:W3CDTF">2019-04-08T06:40:22Z</dcterms:modified>
</cp:coreProperties>
</file>