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7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53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37728190674419"/>
          <c:y val="6.7478318004924431E-2"/>
          <c:w val="0.53461542473633406"/>
          <c:h val="0.69591314270536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0.65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5 класс</c:v>
                </c:pt>
                <c:pt idx="1">
                  <c:v>6 класс</c:v>
                </c:pt>
                <c:pt idx="2">
                  <c:v>7 класс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0.75</c:v>
                </c:pt>
                <c:pt idx="1">
                  <c:v>0.8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89952"/>
        <c:axId val="133795840"/>
      </c:barChart>
      <c:catAx>
        <c:axId val="13378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3795840"/>
        <c:crosses val="autoZero"/>
        <c:auto val="1"/>
        <c:lblAlgn val="ctr"/>
        <c:lblOffset val="100"/>
        <c:noMultiLvlLbl val="0"/>
      </c:catAx>
      <c:valAx>
        <c:axId val="133795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3789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://myenglishland.ukit.me/" TargetMode="External"/><Relationship Id="rId2" Type="http://schemas.openxmlformats.org/officeDocument/2006/relationships/hyperlink" Target="https://wordwall.net/myactivities" TargetMode="External"/><Relationship Id="rId1" Type="http://schemas.openxmlformats.org/officeDocument/2006/relationships/hyperlink" Target="https://wordwall.net/ru-bg/community/present-continuous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://myenglishland.ukit.me/" TargetMode="External"/><Relationship Id="rId2" Type="http://schemas.openxmlformats.org/officeDocument/2006/relationships/hyperlink" Target="https://wordwall.net/myactivities" TargetMode="External"/><Relationship Id="rId1" Type="http://schemas.openxmlformats.org/officeDocument/2006/relationships/hyperlink" Target="https://wordwall.net/ru-bg/community/present-continuo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534F2-195B-48BD-A0D3-41FC87EFC79F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B5DAD64-8ED7-4F3A-A940-0D53EE041B82}">
      <dgm:prSet custT="1"/>
      <dgm:spPr/>
      <dgm:t>
        <a:bodyPr/>
        <a:lstStyle/>
        <a:p>
          <a:pPr rtl="0"/>
          <a:r>
            <a:rPr lang="ru-RU" sz="1400" b="1" i="1" dirty="0" smtClean="0"/>
            <a:t>Основная </a:t>
          </a:r>
          <a:r>
            <a:rPr lang="ru-RU" sz="1800" b="1" i="1" u="sng" dirty="0" smtClean="0">
              <a:solidFill>
                <a:schemeClr val="tx2">
                  <a:lumMod val="50000"/>
                </a:schemeClr>
              </a:solidFill>
            </a:rPr>
            <a:t>цель</a:t>
          </a:r>
          <a:r>
            <a:rPr lang="ru-RU" sz="1800" b="1" i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400" b="1" i="1" dirty="0" smtClean="0"/>
            <a:t>обучения иностранному языку состоит в применении элементов </a:t>
          </a:r>
          <a:r>
            <a:rPr lang="ru-RU" sz="1400" b="1" i="1" dirty="0" err="1" smtClean="0"/>
            <a:t>лингвострановедения</a:t>
          </a:r>
          <a:r>
            <a:rPr lang="ru-RU" sz="1400" b="1" i="1" dirty="0" smtClean="0"/>
            <a:t> на занятиях по английскому языку как средство приобщения учащихся к иноязычной культуре. Исходя из поставленной цели в содержание обучению страноведению на уроках английского языка включаются следующие </a:t>
          </a:r>
          <a:r>
            <a:rPr lang="ru-RU" sz="1800" b="1" i="1" u="sng" dirty="0" smtClean="0">
              <a:solidFill>
                <a:schemeClr val="tx2">
                  <a:lumMod val="50000"/>
                </a:schemeClr>
              </a:solidFill>
            </a:rPr>
            <a:t>задачи </a:t>
          </a:r>
          <a:r>
            <a:rPr lang="ru-RU" sz="1400" b="1" i="1" dirty="0" smtClean="0"/>
            <a:t>в соответствии с реалиями времени и заключаются в: </a:t>
          </a:r>
          <a:endParaRPr lang="ru-RU" sz="1400" dirty="0"/>
        </a:p>
      </dgm:t>
    </dgm:pt>
    <dgm:pt modelId="{267FEC42-F671-4FEC-9282-F01FB8148626}" type="parTrans" cxnId="{7AE74E4C-566E-401B-89F6-D0EC90E5BAE5}">
      <dgm:prSet/>
      <dgm:spPr/>
      <dgm:t>
        <a:bodyPr/>
        <a:lstStyle/>
        <a:p>
          <a:endParaRPr lang="ru-RU"/>
        </a:p>
      </dgm:t>
    </dgm:pt>
    <dgm:pt modelId="{2C4C9930-A1BA-4C69-825E-B2E42CB52431}" type="sibTrans" cxnId="{7AE74E4C-566E-401B-89F6-D0EC90E5BAE5}">
      <dgm:prSet/>
      <dgm:spPr/>
      <dgm:t>
        <a:bodyPr/>
        <a:lstStyle/>
        <a:p>
          <a:endParaRPr lang="ru-RU"/>
        </a:p>
      </dgm:t>
    </dgm:pt>
    <dgm:pt modelId="{A0281D88-A501-4A6C-98C1-4C62C8FEC2F6}">
      <dgm:prSet/>
      <dgm:spPr/>
      <dgm:t>
        <a:bodyPr/>
        <a:lstStyle/>
        <a:p>
          <a:pPr rtl="0"/>
          <a:r>
            <a:rPr lang="ru-RU" b="1" i="1" dirty="0" smtClean="0"/>
            <a:t>- обеспечении условий для приобщения учащихся к иноязычной культуре и их подготовке к участию в передаче духовного богатства народа страны изучаемого языка, в частности в обогащении предлагаемых для изучения тем по страноведению, чтобы все работало на межкультурную коммуникацию.</a:t>
          </a:r>
          <a:endParaRPr lang="ru-RU" dirty="0"/>
        </a:p>
      </dgm:t>
    </dgm:pt>
    <dgm:pt modelId="{1C6324B9-35C6-496A-BFD0-A18620782DE5}" type="parTrans" cxnId="{7047880E-6E7D-4B45-8FFE-02270DE3D16B}">
      <dgm:prSet/>
      <dgm:spPr/>
      <dgm:t>
        <a:bodyPr/>
        <a:lstStyle/>
        <a:p>
          <a:endParaRPr lang="ru-RU"/>
        </a:p>
      </dgm:t>
    </dgm:pt>
    <dgm:pt modelId="{891325A8-2438-4DCE-A2A1-9D30E1D83C31}" type="sibTrans" cxnId="{7047880E-6E7D-4B45-8FFE-02270DE3D16B}">
      <dgm:prSet/>
      <dgm:spPr/>
      <dgm:t>
        <a:bodyPr/>
        <a:lstStyle/>
        <a:p>
          <a:endParaRPr lang="ru-RU"/>
        </a:p>
      </dgm:t>
    </dgm:pt>
    <dgm:pt modelId="{1FDDBDBF-A781-4254-B70F-DBB3AB2E05E6}">
      <dgm:prSet/>
      <dgm:spPr/>
      <dgm:t>
        <a:bodyPr/>
        <a:lstStyle/>
        <a:p>
          <a:pPr rtl="0"/>
          <a:r>
            <a:rPr lang="ru-RU" b="1" i="1" dirty="0" smtClean="0"/>
            <a:t>- формировании логического мышления учащихся;</a:t>
          </a:r>
          <a:endParaRPr lang="ru-RU" dirty="0"/>
        </a:p>
      </dgm:t>
    </dgm:pt>
    <dgm:pt modelId="{B2AF62C0-A545-4549-937F-138E8F165421}" type="parTrans" cxnId="{293E2611-0048-4895-8C05-9C3D6AB624A3}">
      <dgm:prSet/>
      <dgm:spPr/>
      <dgm:t>
        <a:bodyPr/>
        <a:lstStyle/>
        <a:p>
          <a:endParaRPr lang="ru-RU"/>
        </a:p>
      </dgm:t>
    </dgm:pt>
    <dgm:pt modelId="{2BB4F40C-1311-4185-B41F-B0844CCE98C3}" type="sibTrans" cxnId="{293E2611-0048-4895-8C05-9C3D6AB624A3}">
      <dgm:prSet/>
      <dgm:spPr/>
      <dgm:t>
        <a:bodyPr/>
        <a:lstStyle/>
        <a:p>
          <a:endParaRPr lang="ru-RU"/>
        </a:p>
      </dgm:t>
    </dgm:pt>
    <dgm:pt modelId="{D3BEA207-5A1D-4B34-9551-B5B10B21C7EC}">
      <dgm:prSet/>
      <dgm:spPr/>
      <dgm:t>
        <a:bodyPr/>
        <a:lstStyle/>
        <a:p>
          <a:pPr rtl="0"/>
          <a:r>
            <a:rPr lang="ru-RU" b="1" i="1" dirty="0" smtClean="0"/>
            <a:t>- способствовании повышению интереса к лингвистике и процессу обучения в целом;</a:t>
          </a:r>
          <a:endParaRPr lang="ru-RU" dirty="0"/>
        </a:p>
      </dgm:t>
    </dgm:pt>
    <dgm:pt modelId="{D940EE58-F49C-4005-8DF9-AA4BA184CA9C}" type="parTrans" cxnId="{F61A1C26-8F20-404F-AD90-616348BF716F}">
      <dgm:prSet/>
      <dgm:spPr/>
      <dgm:t>
        <a:bodyPr/>
        <a:lstStyle/>
        <a:p>
          <a:endParaRPr lang="ru-RU"/>
        </a:p>
      </dgm:t>
    </dgm:pt>
    <dgm:pt modelId="{940EAA33-E046-4324-B5C2-8950045A6BA3}" type="sibTrans" cxnId="{F61A1C26-8F20-404F-AD90-616348BF716F}">
      <dgm:prSet/>
      <dgm:spPr/>
      <dgm:t>
        <a:bodyPr/>
        <a:lstStyle/>
        <a:p>
          <a:endParaRPr lang="ru-RU"/>
        </a:p>
      </dgm:t>
    </dgm:pt>
    <dgm:pt modelId="{0ECB2A98-C8FF-4EFC-9BBD-B033982EB4EE}">
      <dgm:prSet/>
      <dgm:spPr/>
      <dgm:t>
        <a:bodyPr/>
        <a:lstStyle/>
        <a:p>
          <a:pPr rtl="0"/>
          <a:r>
            <a:rPr lang="ru-RU" b="1" i="1" dirty="0" smtClean="0"/>
            <a:t>- формировании представления об английском языке как духовной, нравственной и культурной ценности.</a:t>
          </a:r>
          <a:endParaRPr lang="ru-RU" dirty="0"/>
        </a:p>
      </dgm:t>
    </dgm:pt>
    <dgm:pt modelId="{A449DA9E-626D-4F6E-AAEA-32408A0C032D}" type="parTrans" cxnId="{31357689-3B6B-43CE-8773-035B93BEED32}">
      <dgm:prSet/>
      <dgm:spPr/>
      <dgm:t>
        <a:bodyPr/>
        <a:lstStyle/>
        <a:p>
          <a:endParaRPr lang="ru-RU"/>
        </a:p>
      </dgm:t>
    </dgm:pt>
    <dgm:pt modelId="{BC01008D-8155-429F-95A1-7C61ACF8B0C4}" type="sibTrans" cxnId="{31357689-3B6B-43CE-8773-035B93BEED32}">
      <dgm:prSet/>
      <dgm:spPr/>
      <dgm:t>
        <a:bodyPr/>
        <a:lstStyle/>
        <a:p>
          <a:endParaRPr lang="ru-RU"/>
        </a:p>
      </dgm:t>
    </dgm:pt>
    <dgm:pt modelId="{AFC75063-5BAC-4A87-8B1C-76D25F3FB84D}" type="pres">
      <dgm:prSet presAssocID="{B83534F2-195B-48BD-A0D3-41FC87EFC7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3A81D-EE82-4DED-95D3-16FFD3F339B6}" type="pres">
      <dgm:prSet presAssocID="{3B5DAD64-8ED7-4F3A-A940-0D53EE041B82}" presName="parentText" presStyleLbl="node1" presStyleIdx="0" presStyleCnt="5" custLinFactY="-25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06127-96E2-4D38-A25D-2ED5253EEC1F}" type="pres">
      <dgm:prSet presAssocID="{2C4C9930-A1BA-4C69-825E-B2E42CB52431}" presName="spacer" presStyleCnt="0"/>
      <dgm:spPr/>
    </dgm:pt>
    <dgm:pt modelId="{A7FC0018-3BA4-41F0-BF32-6125F15609E3}" type="pres">
      <dgm:prSet presAssocID="{A0281D88-A501-4A6C-98C1-4C62C8FEC2F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4C4FE-F3F3-499D-8D2A-EEF1BF0C29B2}" type="pres">
      <dgm:prSet presAssocID="{891325A8-2438-4DCE-A2A1-9D30E1D83C31}" presName="spacer" presStyleCnt="0"/>
      <dgm:spPr/>
    </dgm:pt>
    <dgm:pt modelId="{E2FDEC1A-1A98-46A4-B598-AE8D942FC00A}" type="pres">
      <dgm:prSet presAssocID="{1FDDBDBF-A781-4254-B70F-DBB3AB2E05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C6E11-B02B-48F5-A2BB-03786E5D151F}" type="pres">
      <dgm:prSet presAssocID="{2BB4F40C-1311-4185-B41F-B0844CCE98C3}" presName="spacer" presStyleCnt="0"/>
      <dgm:spPr/>
    </dgm:pt>
    <dgm:pt modelId="{9330723E-7982-474C-A04A-915070992F3F}" type="pres">
      <dgm:prSet presAssocID="{D3BEA207-5A1D-4B34-9551-B5B10B21C7E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1E50B-88FE-409F-9509-461A417B0472}" type="pres">
      <dgm:prSet presAssocID="{940EAA33-E046-4324-B5C2-8950045A6BA3}" presName="spacer" presStyleCnt="0"/>
      <dgm:spPr/>
    </dgm:pt>
    <dgm:pt modelId="{1DE8A79E-13D5-4B26-AE4E-051EEB6C7A7F}" type="pres">
      <dgm:prSet presAssocID="{0ECB2A98-C8FF-4EFC-9BBD-B033982EB4E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A76D83-5C81-41C4-957B-61F6D1188930}" type="presOf" srcId="{A0281D88-A501-4A6C-98C1-4C62C8FEC2F6}" destId="{A7FC0018-3BA4-41F0-BF32-6125F15609E3}" srcOrd="0" destOrd="0" presId="urn:microsoft.com/office/officeart/2005/8/layout/vList2"/>
    <dgm:cxn modelId="{3DAF94AB-EFCF-4C7C-B6CA-7E61D341345C}" type="presOf" srcId="{3B5DAD64-8ED7-4F3A-A940-0D53EE041B82}" destId="{8723A81D-EE82-4DED-95D3-16FFD3F339B6}" srcOrd="0" destOrd="0" presId="urn:microsoft.com/office/officeart/2005/8/layout/vList2"/>
    <dgm:cxn modelId="{7B3BE3D9-20BB-47BF-B537-836F5B5B8177}" type="presOf" srcId="{0ECB2A98-C8FF-4EFC-9BBD-B033982EB4EE}" destId="{1DE8A79E-13D5-4B26-AE4E-051EEB6C7A7F}" srcOrd="0" destOrd="0" presId="urn:microsoft.com/office/officeart/2005/8/layout/vList2"/>
    <dgm:cxn modelId="{F61A1C26-8F20-404F-AD90-616348BF716F}" srcId="{B83534F2-195B-48BD-A0D3-41FC87EFC79F}" destId="{D3BEA207-5A1D-4B34-9551-B5B10B21C7EC}" srcOrd="3" destOrd="0" parTransId="{D940EE58-F49C-4005-8DF9-AA4BA184CA9C}" sibTransId="{940EAA33-E046-4324-B5C2-8950045A6BA3}"/>
    <dgm:cxn modelId="{93D79E2E-B95A-476F-8F4F-114FCEC40255}" type="presOf" srcId="{D3BEA207-5A1D-4B34-9551-B5B10B21C7EC}" destId="{9330723E-7982-474C-A04A-915070992F3F}" srcOrd="0" destOrd="0" presId="urn:microsoft.com/office/officeart/2005/8/layout/vList2"/>
    <dgm:cxn modelId="{1AD03E4F-E9A8-4917-B222-221E37969DF3}" type="presOf" srcId="{1FDDBDBF-A781-4254-B70F-DBB3AB2E05E6}" destId="{E2FDEC1A-1A98-46A4-B598-AE8D942FC00A}" srcOrd="0" destOrd="0" presId="urn:microsoft.com/office/officeart/2005/8/layout/vList2"/>
    <dgm:cxn modelId="{31357689-3B6B-43CE-8773-035B93BEED32}" srcId="{B83534F2-195B-48BD-A0D3-41FC87EFC79F}" destId="{0ECB2A98-C8FF-4EFC-9BBD-B033982EB4EE}" srcOrd="4" destOrd="0" parTransId="{A449DA9E-626D-4F6E-AAEA-32408A0C032D}" sibTransId="{BC01008D-8155-429F-95A1-7C61ACF8B0C4}"/>
    <dgm:cxn modelId="{7047880E-6E7D-4B45-8FFE-02270DE3D16B}" srcId="{B83534F2-195B-48BD-A0D3-41FC87EFC79F}" destId="{A0281D88-A501-4A6C-98C1-4C62C8FEC2F6}" srcOrd="1" destOrd="0" parTransId="{1C6324B9-35C6-496A-BFD0-A18620782DE5}" sibTransId="{891325A8-2438-4DCE-A2A1-9D30E1D83C31}"/>
    <dgm:cxn modelId="{293E2611-0048-4895-8C05-9C3D6AB624A3}" srcId="{B83534F2-195B-48BD-A0D3-41FC87EFC79F}" destId="{1FDDBDBF-A781-4254-B70F-DBB3AB2E05E6}" srcOrd="2" destOrd="0" parTransId="{B2AF62C0-A545-4549-937F-138E8F165421}" sibTransId="{2BB4F40C-1311-4185-B41F-B0844CCE98C3}"/>
    <dgm:cxn modelId="{CF71F182-C99E-473D-9C6F-A270BCDC6FB7}" type="presOf" srcId="{B83534F2-195B-48BD-A0D3-41FC87EFC79F}" destId="{AFC75063-5BAC-4A87-8B1C-76D25F3FB84D}" srcOrd="0" destOrd="0" presId="urn:microsoft.com/office/officeart/2005/8/layout/vList2"/>
    <dgm:cxn modelId="{7AE74E4C-566E-401B-89F6-D0EC90E5BAE5}" srcId="{B83534F2-195B-48BD-A0D3-41FC87EFC79F}" destId="{3B5DAD64-8ED7-4F3A-A940-0D53EE041B82}" srcOrd="0" destOrd="0" parTransId="{267FEC42-F671-4FEC-9282-F01FB8148626}" sibTransId="{2C4C9930-A1BA-4C69-825E-B2E42CB52431}"/>
    <dgm:cxn modelId="{8CC939B4-1BDC-48F2-AA31-2AF0C298CB77}" type="presParOf" srcId="{AFC75063-5BAC-4A87-8B1C-76D25F3FB84D}" destId="{8723A81D-EE82-4DED-95D3-16FFD3F339B6}" srcOrd="0" destOrd="0" presId="urn:microsoft.com/office/officeart/2005/8/layout/vList2"/>
    <dgm:cxn modelId="{36EDE7D0-D006-457E-9F1A-C66138F61C2E}" type="presParOf" srcId="{AFC75063-5BAC-4A87-8B1C-76D25F3FB84D}" destId="{1DF06127-96E2-4D38-A25D-2ED5253EEC1F}" srcOrd="1" destOrd="0" presId="urn:microsoft.com/office/officeart/2005/8/layout/vList2"/>
    <dgm:cxn modelId="{834ABB34-94ED-4802-8D81-4A4610F3AA44}" type="presParOf" srcId="{AFC75063-5BAC-4A87-8B1C-76D25F3FB84D}" destId="{A7FC0018-3BA4-41F0-BF32-6125F15609E3}" srcOrd="2" destOrd="0" presId="urn:microsoft.com/office/officeart/2005/8/layout/vList2"/>
    <dgm:cxn modelId="{503B2419-BF06-4BAF-A69D-5ABDA88D67A4}" type="presParOf" srcId="{AFC75063-5BAC-4A87-8B1C-76D25F3FB84D}" destId="{2D34C4FE-F3F3-499D-8D2A-EEF1BF0C29B2}" srcOrd="3" destOrd="0" presId="urn:microsoft.com/office/officeart/2005/8/layout/vList2"/>
    <dgm:cxn modelId="{AD00F8F1-A2D0-499D-B7EC-1FF62BA76ECE}" type="presParOf" srcId="{AFC75063-5BAC-4A87-8B1C-76D25F3FB84D}" destId="{E2FDEC1A-1A98-46A4-B598-AE8D942FC00A}" srcOrd="4" destOrd="0" presId="urn:microsoft.com/office/officeart/2005/8/layout/vList2"/>
    <dgm:cxn modelId="{26768112-EE9D-470F-B463-6B8B51BB20D7}" type="presParOf" srcId="{AFC75063-5BAC-4A87-8B1C-76D25F3FB84D}" destId="{919C6E11-B02B-48F5-A2BB-03786E5D151F}" srcOrd="5" destOrd="0" presId="urn:microsoft.com/office/officeart/2005/8/layout/vList2"/>
    <dgm:cxn modelId="{12F3005F-107B-4E0A-9ED5-A14BC54B861B}" type="presParOf" srcId="{AFC75063-5BAC-4A87-8B1C-76D25F3FB84D}" destId="{9330723E-7982-474C-A04A-915070992F3F}" srcOrd="6" destOrd="0" presId="urn:microsoft.com/office/officeart/2005/8/layout/vList2"/>
    <dgm:cxn modelId="{4E928B4E-5624-48F0-BB5D-619D53C0BAD0}" type="presParOf" srcId="{AFC75063-5BAC-4A87-8B1C-76D25F3FB84D}" destId="{2521E50B-88FE-409F-9509-461A417B0472}" srcOrd="7" destOrd="0" presId="urn:microsoft.com/office/officeart/2005/8/layout/vList2"/>
    <dgm:cxn modelId="{67E9FF3C-CAEF-4F7E-BC9B-CF37F4E82B8D}" type="presParOf" srcId="{AFC75063-5BAC-4A87-8B1C-76D25F3FB84D}" destId="{1DE8A79E-13D5-4B26-AE4E-051EEB6C7A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A7A0D-CED1-4807-8521-96D3F53F91C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C9002-563F-4120-820D-019CF5B1350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i="1" u="sng" dirty="0" smtClean="0"/>
            <a:t>Применения:</a:t>
          </a:r>
          <a:endParaRPr lang="ru-RU" sz="3600" b="1" i="1" dirty="0" smtClean="0"/>
        </a:p>
        <a:p>
          <a:pPr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3CDF55DD-989A-49E8-9B51-48C5800645BC}" type="parTrans" cxnId="{CF2CA2F6-F453-4A63-A544-38BE70C86B01}">
      <dgm:prSet/>
      <dgm:spPr/>
      <dgm:t>
        <a:bodyPr/>
        <a:lstStyle/>
        <a:p>
          <a:endParaRPr lang="ru-RU"/>
        </a:p>
      </dgm:t>
    </dgm:pt>
    <dgm:pt modelId="{95F00BFD-26B0-4E23-A0D1-9C91B37FBD99}" type="sibTrans" cxnId="{CF2CA2F6-F453-4A63-A544-38BE70C86B01}">
      <dgm:prSet/>
      <dgm:spPr/>
      <dgm:t>
        <a:bodyPr/>
        <a:lstStyle/>
        <a:p>
          <a:endParaRPr lang="ru-RU"/>
        </a:p>
      </dgm:t>
    </dgm:pt>
    <dgm:pt modelId="{54FA5F00-591D-419F-ADCF-D7DE1306F89D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u="none" smtClean="0"/>
            <a:t>1.</a:t>
          </a:r>
          <a:r>
            <a:rPr lang="ru-RU" b="1" i="1" smtClean="0"/>
            <a:t>Лингвострановедчес-кое</a:t>
          </a:r>
          <a:endParaRPr lang="ru-RU" dirty="0" smtClean="0"/>
        </a:p>
        <a:p>
          <a:pPr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i="1" dirty="0"/>
        </a:p>
      </dgm:t>
    </dgm:pt>
    <dgm:pt modelId="{A512D038-EBFA-491E-95E0-D9CE37CCC7F7}" type="parTrans" cxnId="{C85A10F4-F5CB-4609-9B7B-9DFAEF242630}">
      <dgm:prSet/>
      <dgm:spPr/>
      <dgm:t>
        <a:bodyPr/>
        <a:lstStyle/>
        <a:p>
          <a:endParaRPr lang="ru-RU"/>
        </a:p>
      </dgm:t>
    </dgm:pt>
    <dgm:pt modelId="{44BF03B3-8528-4DBC-A52C-6824739CEFD9}" type="sibTrans" cxnId="{C85A10F4-F5CB-4609-9B7B-9DFAEF242630}">
      <dgm:prSet/>
      <dgm:spPr/>
      <dgm:t>
        <a:bodyPr/>
        <a:lstStyle/>
        <a:p>
          <a:endParaRPr lang="ru-RU"/>
        </a:p>
      </dgm:t>
    </dgm:pt>
    <dgm:pt modelId="{7C59E1FD-387A-4C37-8BE3-C40B32612637}">
      <dgm:prSet/>
      <dgm:spPr/>
      <dgm:t>
        <a:bodyPr/>
        <a:lstStyle/>
        <a:p>
          <a:pPr rtl="0"/>
          <a:r>
            <a:rPr lang="ru-RU" b="1" i="1" dirty="0" smtClean="0"/>
            <a:t>2.Учебное</a:t>
          </a:r>
          <a:endParaRPr lang="ru-RU" b="1" i="1" dirty="0"/>
        </a:p>
      </dgm:t>
    </dgm:pt>
    <dgm:pt modelId="{9CA27A7B-235F-469E-A720-C60694D999EE}" type="parTrans" cxnId="{54B4FF05-A320-4711-B339-CFC2876149D3}">
      <dgm:prSet/>
      <dgm:spPr/>
      <dgm:t>
        <a:bodyPr/>
        <a:lstStyle/>
        <a:p>
          <a:endParaRPr lang="ru-RU"/>
        </a:p>
      </dgm:t>
    </dgm:pt>
    <dgm:pt modelId="{79B24B7B-5155-4DCB-82E7-A62546F757F9}" type="sibTrans" cxnId="{54B4FF05-A320-4711-B339-CFC2876149D3}">
      <dgm:prSet/>
      <dgm:spPr/>
      <dgm:t>
        <a:bodyPr/>
        <a:lstStyle/>
        <a:p>
          <a:endParaRPr lang="ru-RU"/>
        </a:p>
      </dgm:t>
    </dgm:pt>
    <dgm:pt modelId="{095E4924-D998-4F67-B88E-C078300FBE4B}" type="pres">
      <dgm:prSet presAssocID="{459A7A0D-CED1-4807-8521-96D3F53F91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D838E6-7FDF-4EFA-B217-9E9AB07E916D}" type="pres">
      <dgm:prSet presAssocID="{8BDC9002-563F-4120-820D-019CF5B1350F}" presName="hierRoot1" presStyleCnt="0">
        <dgm:presLayoutVars>
          <dgm:hierBranch val="init"/>
        </dgm:presLayoutVars>
      </dgm:prSet>
      <dgm:spPr/>
    </dgm:pt>
    <dgm:pt modelId="{5D8596DC-4D05-4691-90D7-D03C8186665D}" type="pres">
      <dgm:prSet presAssocID="{8BDC9002-563F-4120-820D-019CF5B1350F}" presName="rootComposite1" presStyleCnt="0"/>
      <dgm:spPr/>
    </dgm:pt>
    <dgm:pt modelId="{73B99AA8-2076-4AD9-869D-1AD939223308}" type="pres">
      <dgm:prSet presAssocID="{8BDC9002-563F-4120-820D-019CF5B1350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B1426-4938-4AB5-965D-32DFE7025C90}" type="pres">
      <dgm:prSet presAssocID="{8BDC9002-563F-4120-820D-019CF5B1350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B83758A-1C7B-4EA4-82F0-61302116B6A9}" type="pres">
      <dgm:prSet presAssocID="{8BDC9002-563F-4120-820D-019CF5B1350F}" presName="hierChild2" presStyleCnt="0"/>
      <dgm:spPr/>
    </dgm:pt>
    <dgm:pt modelId="{3C96A19A-35F1-4F74-AF7F-8E82F97AE90C}" type="pres">
      <dgm:prSet presAssocID="{A512D038-EBFA-491E-95E0-D9CE37CCC7F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4179B102-8049-4F28-992A-2BF9BBEC6BCA}" type="pres">
      <dgm:prSet presAssocID="{54FA5F00-591D-419F-ADCF-D7DE1306F89D}" presName="hierRoot2" presStyleCnt="0">
        <dgm:presLayoutVars>
          <dgm:hierBranch val="init"/>
        </dgm:presLayoutVars>
      </dgm:prSet>
      <dgm:spPr/>
    </dgm:pt>
    <dgm:pt modelId="{FA2047BB-C521-4988-BBC4-60231B6F94AD}" type="pres">
      <dgm:prSet presAssocID="{54FA5F00-591D-419F-ADCF-D7DE1306F89D}" presName="rootComposite" presStyleCnt="0"/>
      <dgm:spPr/>
    </dgm:pt>
    <dgm:pt modelId="{207BBE54-BA46-4B33-995C-6420333C8C95}" type="pres">
      <dgm:prSet presAssocID="{54FA5F00-591D-419F-ADCF-D7DE1306F89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790066-AF15-4EA4-8136-1C50C1676118}" type="pres">
      <dgm:prSet presAssocID="{54FA5F00-591D-419F-ADCF-D7DE1306F89D}" presName="rootConnector" presStyleLbl="node2" presStyleIdx="0" presStyleCnt="2"/>
      <dgm:spPr/>
      <dgm:t>
        <a:bodyPr/>
        <a:lstStyle/>
        <a:p>
          <a:endParaRPr lang="ru-RU"/>
        </a:p>
      </dgm:t>
    </dgm:pt>
    <dgm:pt modelId="{DD6954BE-FF7C-43F6-A36A-21E960D07FBA}" type="pres">
      <dgm:prSet presAssocID="{54FA5F00-591D-419F-ADCF-D7DE1306F89D}" presName="hierChild4" presStyleCnt="0"/>
      <dgm:spPr/>
    </dgm:pt>
    <dgm:pt modelId="{F6775984-5398-44FB-AFDF-C1F0E813B08E}" type="pres">
      <dgm:prSet presAssocID="{54FA5F00-591D-419F-ADCF-D7DE1306F89D}" presName="hierChild5" presStyleCnt="0"/>
      <dgm:spPr/>
    </dgm:pt>
    <dgm:pt modelId="{460738AE-EB87-4589-B3F9-C67B5B6EE422}" type="pres">
      <dgm:prSet presAssocID="{9CA27A7B-235F-469E-A720-C60694D999E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8365FF8-4FD8-48F1-9A67-C7283F4D2823}" type="pres">
      <dgm:prSet presAssocID="{7C59E1FD-387A-4C37-8BE3-C40B32612637}" presName="hierRoot2" presStyleCnt="0">
        <dgm:presLayoutVars>
          <dgm:hierBranch val="init"/>
        </dgm:presLayoutVars>
      </dgm:prSet>
      <dgm:spPr/>
    </dgm:pt>
    <dgm:pt modelId="{7067A371-90F9-445A-BF99-F48AD8D5D020}" type="pres">
      <dgm:prSet presAssocID="{7C59E1FD-387A-4C37-8BE3-C40B32612637}" presName="rootComposite" presStyleCnt="0"/>
      <dgm:spPr/>
    </dgm:pt>
    <dgm:pt modelId="{2778655B-DA22-4EA9-9E3D-FBBA5556BD72}" type="pres">
      <dgm:prSet presAssocID="{7C59E1FD-387A-4C37-8BE3-C40B3261263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7ECA55-8A9C-4C5C-8532-221DFE269F15}" type="pres">
      <dgm:prSet presAssocID="{7C59E1FD-387A-4C37-8BE3-C40B32612637}" presName="rootConnector" presStyleLbl="node2" presStyleIdx="1" presStyleCnt="2"/>
      <dgm:spPr/>
      <dgm:t>
        <a:bodyPr/>
        <a:lstStyle/>
        <a:p>
          <a:endParaRPr lang="ru-RU"/>
        </a:p>
      </dgm:t>
    </dgm:pt>
    <dgm:pt modelId="{8C1871A3-BD4D-4D13-9A0E-1B384303A21C}" type="pres">
      <dgm:prSet presAssocID="{7C59E1FD-387A-4C37-8BE3-C40B32612637}" presName="hierChild4" presStyleCnt="0"/>
      <dgm:spPr/>
    </dgm:pt>
    <dgm:pt modelId="{288A5B9B-5D04-4CF9-8891-4C8F1046C970}" type="pres">
      <dgm:prSet presAssocID="{7C59E1FD-387A-4C37-8BE3-C40B32612637}" presName="hierChild5" presStyleCnt="0"/>
      <dgm:spPr/>
    </dgm:pt>
    <dgm:pt modelId="{BEAA4B03-56DC-4859-9077-DC09D342BBE8}" type="pres">
      <dgm:prSet presAssocID="{8BDC9002-563F-4120-820D-019CF5B1350F}" presName="hierChild3" presStyleCnt="0"/>
      <dgm:spPr/>
    </dgm:pt>
  </dgm:ptLst>
  <dgm:cxnLst>
    <dgm:cxn modelId="{FF1B0053-DC11-4009-ADB2-830C30837E10}" type="presOf" srcId="{7C59E1FD-387A-4C37-8BE3-C40B32612637}" destId="{C27ECA55-8A9C-4C5C-8532-221DFE269F15}" srcOrd="1" destOrd="0" presId="urn:microsoft.com/office/officeart/2005/8/layout/orgChart1"/>
    <dgm:cxn modelId="{C85A10F4-F5CB-4609-9B7B-9DFAEF242630}" srcId="{8BDC9002-563F-4120-820D-019CF5B1350F}" destId="{54FA5F00-591D-419F-ADCF-D7DE1306F89D}" srcOrd="0" destOrd="0" parTransId="{A512D038-EBFA-491E-95E0-D9CE37CCC7F7}" sibTransId="{44BF03B3-8528-4DBC-A52C-6824739CEFD9}"/>
    <dgm:cxn modelId="{28D9DEF6-0701-43DA-932E-60F1BED370F5}" type="presOf" srcId="{9CA27A7B-235F-469E-A720-C60694D999EE}" destId="{460738AE-EB87-4589-B3F9-C67B5B6EE422}" srcOrd="0" destOrd="0" presId="urn:microsoft.com/office/officeart/2005/8/layout/orgChart1"/>
    <dgm:cxn modelId="{54B4FF05-A320-4711-B339-CFC2876149D3}" srcId="{8BDC9002-563F-4120-820D-019CF5B1350F}" destId="{7C59E1FD-387A-4C37-8BE3-C40B32612637}" srcOrd="1" destOrd="0" parTransId="{9CA27A7B-235F-469E-A720-C60694D999EE}" sibTransId="{79B24B7B-5155-4DCB-82E7-A62546F757F9}"/>
    <dgm:cxn modelId="{F2F50BDC-1938-41FB-934B-506CDB0C1DF0}" type="presOf" srcId="{54FA5F00-591D-419F-ADCF-D7DE1306F89D}" destId="{207BBE54-BA46-4B33-995C-6420333C8C95}" srcOrd="0" destOrd="0" presId="urn:microsoft.com/office/officeart/2005/8/layout/orgChart1"/>
    <dgm:cxn modelId="{D87BF1E7-C900-4C21-913C-30DA1242F41A}" type="presOf" srcId="{7C59E1FD-387A-4C37-8BE3-C40B32612637}" destId="{2778655B-DA22-4EA9-9E3D-FBBA5556BD72}" srcOrd="0" destOrd="0" presId="urn:microsoft.com/office/officeart/2005/8/layout/orgChart1"/>
    <dgm:cxn modelId="{4F8F30DA-5193-4A54-BC6A-D78540EA65CF}" type="presOf" srcId="{8BDC9002-563F-4120-820D-019CF5B1350F}" destId="{73B99AA8-2076-4AD9-869D-1AD939223308}" srcOrd="0" destOrd="0" presId="urn:microsoft.com/office/officeart/2005/8/layout/orgChart1"/>
    <dgm:cxn modelId="{BFFFBFE4-A89D-42BF-B9F8-0048A9E61571}" type="presOf" srcId="{54FA5F00-591D-419F-ADCF-D7DE1306F89D}" destId="{A8790066-AF15-4EA4-8136-1C50C1676118}" srcOrd="1" destOrd="0" presId="urn:microsoft.com/office/officeart/2005/8/layout/orgChart1"/>
    <dgm:cxn modelId="{77A31921-8A2F-482D-BEC4-DB1695224E0D}" type="presOf" srcId="{A512D038-EBFA-491E-95E0-D9CE37CCC7F7}" destId="{3C96A19A-35F1-4F74-AF7F-8E82F97AE90C}" srcOrd="0" destOrd="0" presId="urn:microsoft.com/office/officeart/2005/8/layout/orgChart1"/>
    <dgm:cxn modelId="{CF2CA2F6-F453-4A63-A544-38BE70C86B01}" srcId="{459A7A0D-CED1-4807-8521-96D3F53F91C2}" destId="{8BDC9002-563F-4120-820D-019CF5B1350F}" srcOrd="0" destOrd="0" parTransId="{3CDF55DD-989A-49E8-9B51-48C5800645BC}" sibTransId="{95F00BFD-26B0-4E23-A0D1-9C91B37FBD99}"/>
    <dgm:cxn modelId="{8507A23D-8A29-4F35-B5F7-EF5505694DE9}" type="presOf" srcId="{8BDC9002-563F-4120-820D-019CF5B1350F}" destId="{1DCB1426-4938-4AB5-965D-32DFE7025C90}" srcOrd="1" destOrd="0" presId="urn:microsoft.com/office/officeart/2005/8/layout/orgChart1"/>
    <dgm:cxn modelId="{9F2989DB-802C-4D3B-B450-4828AACD7965}" type="presOf" srcId="{459A7A0D-CED1-4807-8521-96D3F53F91C2}" destId="{095E4924-D998-4F67-B88E-C078300FBE4B}" srcOrd="0" destOrd="0" presId="urn:microsoft.com/office/officeart/2005/8/layout/orgChart1"/>
    <dgm:cxn modelId="{4A3CB6F7-4C1C-4AA8-AE8E-5BD5B43A44BB}" type="presParOf" srcId="{095E4924-D998-4F67-B88E-C078300FBE4B}" destId="{7FD838E6-7FDF-4EFA-B217-9E9AB07E916D}" srcOrd="0" destOrd="0" presId="urn:microsoft.com/office/officeart/2005/8/layout/orgChart1"/>
    <dgm:cxn modelId="{B613DCED-4625-4973-AE57-1E0A25A4A90F}" type="presParOf" srcId="{7FD838E6-7FDF-4EFA-B217-9E9AB07E916D}" destId="{5D8596DC-4D05-4691-90D7-D03C8186665D}" srcOrd="0" destOrd="0" presId="urn:microsoft.com/office/officeart/2005/8/layout/orgChart1"/>
    <dgm:cxn modelId="{31A4E8EF-0CA2-402C-BB60-A4DEE11E09B1}" type="presParOf" srcId="{5D8596DC-4D05-4691-90D7-D03C8186665D}" destId="{73B99AA8-2076-4AD9-869D-1AD939223308}" srcOrd="0" destOrd="0" presId="urn:microsoft.com/office/officeart/2005/8/layout/orgChart1"/>
    <dgm:cxn modelId="{8102D3EA-1846-4B2E-9D40-FC0E557E1EF9}" type="presParOf" srcId="{5D8596DC-4D05-4691-90D7-D03C8186665D}" destId="{1DCB1426-4938-4AB5-965D-32DFE7025C90}" srcOrd="1" destOrd="0" presId="urn:microsoft.com/office/officeart/2005/8/layout/orgChart1"/>
    <dgm:cxn modelId="{0FED3764-15AD-44CC-AD6E-0FCEFEE845C5}" type="presParOf" srcId="{7FD838E6-7FDF-4EFA-B217-9E9AB07E916D}" destId="{1B83758A-1C7B-4EA4-82F0-61302116B6A9}" srcOrd="1" destOrd="0" presId="urn:microsoft.com/office/officeart/2005/8/layout/orgChart1"/>
    <dgm:cxn modelId="{DF42F41C-DCAD-42CE-9874-FCE9F881DEF7}" type="presParOf" srcId="{1B83758A-1C7B-4EA4-82F0-61302116B6A9}" destId="{3C96A19A-35F1-4F74-AF7F-8E82F97AE90C}" srcOrd="0" destOrd="0" presId="urn:microsoft.com/office/officeart/2005/8/layout/orgChart1"/>
    <dgm:cxn modelId="{EA66AD35-868E-49D0-B1DE-C0917D02388C}" type="presParOf" srcId="{1B83758A-1C7B-4EA4-82F0-61302116B6A9}" destId="{4179B102-8049-4F28-992A-2BF9BBEC6BCA}" srcOrd="1" destOrd="0" presId="urn:microsoft.com/office/officeart/2005/8/layout/orgChart1"/>
    <dgm:cxn modelId="{8AD72F62-439A-49BC-A0FB-DA9793E553E1}" type="presParOf" srcId="{4179B102-8049-4F28-992A-2BF9BBEC6BCA}" destId="{FA2047BB-C521-4988-BBC4-60231B6F94AD}" srcOrd="0" destOrd="0" presId="urn:microsoft.com/office/officeart/2005/8/layout/orgChart1"/>
    <dgm:cxn modelId="{A32819C0-222D-4E6C-9AAC-58CA80D0AD03}" type="presParOf" srcId="{FA2047BB-C521-4988-BBC4-60231B6F94AD}" destId="{207BBE54-BA46-4B33-995C-6420333C8C95}" srcOrd="0" destOrd="0" presId="urn:microsoft.com/office/officeart/2005/8/layout/orgChart1"/>
    <dgm:cxn modelId="{598B8062-7222-4675-B016-1172A27BA876}" type="presParOf" srcId="{FA2047BB-C521-4988-BBC4-60231B6F94AD}" destId="{A8790066-AF15-4EA4-8136-1C50C1676118}" srcOrd="1" destOrd="0" presId="urn:microsoft.com/office/officeart/2005/8/layout/orgChart1"/>
    <dgm:cxn modelId="{5167945D-7ACA-4601-A71E-E590498EE8F2}" type="presParOf" srcId="{4179B102-8049-4F28-992A-2BF9BBEC6BCA}" destId="{DD6954BE-FF7C-43F6-A36A-21E960D07FBA}" srcOrd="1" destOrd="0" presId="urn:microsoft.com/office/officeart/2005/8/layout/orgChart1"/>
    <dgm:cxn modelId="{0C58AFBA-2F76-4DC9-9EB5-C239D74ECDF3}" type="presParOf" srcId="{4179B102-8049-4F28-992A-2BF9BBEC6BCA}" destId="{F6775984-5398-44FB-AFDF-C1F0E813B08E}" srcOrd="2" destOrd="0" presId="urn:microsoft.com/office/officeart/2005/8/layout/orgChart1"/>
    <dgm:cxn modelId="{10F4E94E-5E63-4E77-9337-149633D4A61B}" type="presParOf" srcId="{1B83758A-1C7B-4EA4-82F0-61302116B6A9}" destId="{460738AE-EB87-4589-B3F9-C67B5B6EE422}" srcOrd="2" destOrd="0" presId="urn:microsoft.com/office/officeart/2005/8/layout/orgChart1"/>
    <dgm:cxn modelId="{69A241F3-24A0-422F-B271-616998D70508}" type="presParOf" srcId="{1B83758A-1C7B-4EA4-82F0-61302116B6A9}" destId="{38365FF8-4FD8-48F1-9A67-C7283F4D2823}" srcOrd="3" destOrd="0" presId="urn:microsoft.com/office/officeart/2005/8/layout/orgChart1"/>
    <dgm:cxn modelId="{A9154BCF-A8B3-4D79-8DD2-FF40360D1738}" type="presParOf" srcId="{38365FF8-4FD8-48F1-9A67-C7283F4D2823}" destId="{7067A371-90F9-445A-BF99-F48AD8D5D020}" srcOrd="0" destOrd="0" presId="urn:microsoft.com/office/officeart/2005/8/layout/orgChart1"/>
    <dgm:cxn modelId="{D504235C-C047-43B4-BC2B-58965EE4ADAD}" type="presParOf" srcId="{7067A371-90F9-445A-BF99-F48AD8D5D020}" destId="{2778655B-DA22-4EA9-9E3D-FBBA5556BD72}" srcOrd="0" destOrd="0" presId="urn:microsoft.com/office/officeart/2005/8/layout/orgChart1"/>
    <dgm:cxn modelId="{92F965CE-71FF-43AF-9530-5721EE6D5224}" type="presParOf" srcId="{7067A371-90F9-445A-BF99-F48AD8D5D020}" destId="{C27ECA55-8A9C-4C5C-8532-221DFE269F15}" srcOrd="1" destOrd="0" presId="urn:microsoft.com/office/officeart/2005/8/layout/orgChart1"/>
    <dgm:cxn modelId="{6A6382E6-CC71-4531-9CD9-1A1D9087E7F8}" type="presParOf" srcId="{38365FF8-4FD8-48F1-9A67-C7283F4D2823}" destId="{8C1871A3-BD4D-4D13-9A0E-1B384303A21C}" srcOrd="1" destOrd="0" presId="urn:microsoft.com/office/officeart/2005/8/layout/orgChart1"/>
    <dgm:cxn modelId="{E2426E9C-1361-421C-81C0-46D35C467E05}" type="presParOf" srcId="{38365FF8-4FD8-48F1-9A67-C7283F4D2823}" destId="{288A5B9B-5D04-4CF9-8891-4C8F1046C970}" srcOrd="2" destOrd="0" presId="urn:microsoft.com/office/officeart/2005/8/layout/orgChart1"/>
    <dgm:cxn modelId="{8B3C9BCC-6E2B-43A0-9E5E-EEE8A5E03A41}" type="presParOf" srcId="{7FD838E6-7FDF-4EFA-B217-9E9AB07E916D}" destId="{BEAA4B03-56DC-4859-9077-DC09D342BB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D6B0D-4FCD-4293-B32C-242B0735B5E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190F9B-38D8-42E8-A960-408D0679A17A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Формы уроков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4FC67CAF-8D93-4D2F-A1A3-66561913A2CE}" type="parTrans" cxnId="{909F68B7-D05E-4A19-A94C-B3EF0E461303}">
      <dgm:prSet/>
      <dgm:spPr/>
      <dgm:t>
        <a:bodyPr/>
        <a:lstStyle/>
        <a:p>
          <a:endParaRPr lang="ru-RU"/>
        </a:p>
      </dgm:t>
    </dgm:pt>
    <dgm:pt modelId="{B3646D98-7D56-437B-9DF7-F301B926E863}" type="sibTrans" cxnId="{909F68B7-D05E-4A19-A94C-B3EF0E461303}">
      <dgm:prSet/>
      <dgm:spPr/>
      <dgm:t>
        <a:bodyPr/>
        <a:lstStyle/>
        <a:p>
          <a:endParaRPr lang="ru-RU"/>
        </a:p>
      </dgm:t>
    </dgm:pt>
    <dgm:pt modelId="{699197EF-79F7-45D8-9D9D-14BA89C26A32}" type="asst">
      <dgm:prSet phldrT="[Текст]"/>
      <dgm:spPr/>
      <dgm:t>
        <a:bodyPr/>
        <a:lstStyle/>
        <a:p>
          <a:r>
            <a:rPr lang="ru-RU" i="1" dirty="0" smtClean="0">
              <a:solidFill>
                <a:schemeClr val="accent5">
                  <a:lumMod val="75000"/>
                </a:schemeClr>
              </a:solidFill>
            </a:rPr>
            <a:t>Урок-путешествие</a:t>
          </a:r>
          <a:endParaRPr lang="ru-RU" i="1" dirty="0">
            <a:solidFill>
              <a:schemeClr val="accent5">
                <a:lumMod val="75000"/>
              </a:schemeClr>
            </a:solidFill>
          </a:endParaRPr>
        </a:p>
      </dgm:t>
    </dgm:pt>
    <dgm:pt modelId="{FDCE89E7-7B67-4CC1-8CFC-A3615BDDFA2B}" type="parTrans" cxnId="{347B738C-4ED6-4821-BD9B-77CF6E4CA19C}">
      <dgm:prSet/>
      <dgm:spPr/>
      <dgm:t>
        <a:bodyPr/>
        <a:lstStyle/>
        <a:p>
          <a:endParaRPr lang="ru-RU"/>
        </a:p>
      </dgm:t>
    </dgm:pt>
    <dgm:pt modelId="{02736111-43B5-4E80-A7F7-F90A630A2430}" type="sibTrans" cxnId="{347B738C-4ED6-4821-BD9B-77CF6E4CA19C}">
      <dgm:prSet/>
      <dgm:spPr/>
      <dgm:t>
        <a:bodyPr/>
        <a:lstStyle/>
        <a:p>
          <a:endParaRPr lang="ru-RU"/>
        </a:p>
      </dgm:t>
    </dgm:pt>
    <dgm:pt modelId="{333A45DB-DFA7-41E6-8C4A-6B99A5532882}">
      <dgm:prSet phldrT="[Текст]"/>
      <dgm:spPr/>
      <dgm:t>
        <a:bodyPr/>
        <a:lstStyle/>
        <a:p>
          <a:r>
            <a:rPr lang="ru-RU" i="1" dirty="0" smtClean="0">
              <a:solidFill>
                <a:schemeClr val="accent5">
                  <a:lumMod val="75000"/>
                </a:schemeClr>
              </a:solidFill>
            </a:rPr>
            <a:t>Урок-экскурсия</a:t>
          </a:r>
          <a:endParaRPr lang="ru-RU" i="1" dirty="0">
            <a:solidFill>
              <a:schemeClr val="accent5">
                <a:lumMod val="75000"/>
              </a:schemeClr>
            </a:solidFill>
          </a:endParaRPr>
        </a:p>
      </dgm:t>
    </dgm:pt>
    <dgm:pt modelId="{C24F1226-5AE7-42E4-B1E7-C5D404359B22}" type="parTrans" cxnId="{25422CD4-CA42-4B8D-A880-B242A7D10F0A}">
      <dgm:prSet/>
      <dgm:spPr/>
      <dgm:t>
        <a:bodyPr/>
        <a:lstStyle/>
        <a:p>
          <a:endParaRPr lang="ru-RU"/>
        </a:p>
      </dgm:t>
    </dgm:pt>
    <dgm:pt modelId="{4D02B6BF-2B63-47B2-8176-B34D76B5867E}" type="sibTrans" cxnId="{25422CD4-CA42-4B8D-A880-B242A7D10F0A}">
      <dgm:prSet/>
      <dgm:spPr/>
      <dgm:t>
        <a:bodyPr/>
        <a:lstStyle/>
        <a:p>
          <a:endParaRPr lang="ru-RU"/>
        </a:p>
      </dgm:t>
    </dgm:pt>
    <dgm:pt modelId="{55B89E77-B090-48AA-B812-A09ACF170DF5}">
      <dgm:prSet phldrT="[Текст]"/>
      <dgm:spPr/>
      <dgm:t>
        <a:bodyPr/>
        <a:lstStyle/>
        <a:p>
          <a:r>
            <a:rPr lang="ru-RU" i="1" dirty="0" smtClean="0">
              <a:solidFill>
                <a:schemeClr val="accent5">
                  <a:lumMod val="75000"/>
                </a:schemeClr>
              </a:solidFill>
            </a:rPr>
            <a:t>Урок-журнал</a:t>
          </a:r>
          <a:endParaRPr lang="ru-RU" i="1" dirty="0">
            <a:solidFill>
              <a:schemeClr val="accent5">
                <a:lumMod val="75000"/>
              </a:schemeClr>
            </a:solidFill>
          </a:endParaRPr>
        </a:p>
      </dgm:t>
    </dgm:pt>
    <dgm:pt modelId="{2E25F326-E2E9-483A-B2E0-09162EE43AFB}" type="parTrans" cxnId="{1C11837F-4DF3-42C1-A4D9-E0893C431032}">
      <dgm:prSet/>
      <dgm:spPr/>
      <dgm:t>
        <a:bodyPr/>
        <a:lstStyle/>
        <a:p>
          <a:endParaRPr lang="ru-RU"/>
        </a:p>
      </dgm:t>
    </dgm:pt>
    <dgm:pt modelId="{A29D1830-5F9D-4FBD-88C3-A9CD6C29E591}" type="sibTrans" cxnId="{1C11837F-4DF3-42C1-A4D9-E0893C431032}">
      <dgm:prSet/>
      <dgm:spPr/>
      <dgm:t>
        <a:bodyPr/>
        <a:lstStyle/>
        <a:p>
          <a:endParaRPr lang="ru-RU"/>
        </a:p>
      </dgm:t>
    </dgm:pt>
    <dgm:pt modelId="{4BD6D428-2364-48D0-B177-8E93DA0E5DD5}">
      <dgm:prSet phldrT="[Текст]"/>
      <dgm:spPr/>
      <dgm:t>
        <a:bodyPr/>
        <a:lstStyle/>
        <a:p>
          <a:r>
            <a:rPr lang="ru-RU" i="1" dirty="0" smtClean="0">
              <a:solidFill>
                <a:schemeClr val="accent5">
                  <a:lumMod val="75000"/>
                </a:schemeClr>
              </a:solidFill>
            </a:rPr>
            <a:t>Урок-викторина</a:t>
          </a:r>
          <a:endParaRPr lang="ru-RU" i="1" dirty="0">
            <a:solidFill>
              <a:schemeClr val="accent5">
                <a:lumMod val="75000"/>
              </a:schemeClr>
            </a:solidFill>
          </a:endParaRPr>
        </a:p>
      </dgm:t>
    </dgm:pt>
    <dgm:pt modelId="{99017C2B-1919-4E5E-BC71-14A5C3DA4619}" type="parTrans" cxnId="{F7F7911E-A7E8-49A7-8760-1F5EF8E204C5}">
      <dgm:prSet/>
      <dgm:spPr/>
      <dgm:t>
        <a:bodyPr/>
        <a:lstStyle/>
        <a:p>
          <a:endParaRPr lang="ru-RU"/>
        </a:p>
      </dgm:t>
    </dgm:pt>
    <dgm:pt modelId="{12ECDC14-DEA3-41D6-BF91-124D0B90D876}" type="sibTrans" cxnId="{F7F7911E-A7E8-49A7-8760-1F5EF8E204C5}">
      <dgm:prSet/>
      <dgm:spPr/>
      <dgm:t>
        <a:bodyPr/>
        <a:lstStyle/>
        <a:p>
          <a:endParaRPr lang="ru-RU"/>
        </a:p>
      </dgm:t>
    </dgm:pt>
    <dgm:pt modelId="{25F08808-3A75-4E67-B40B-54D13748AA62}" type="pres">
      <dgm:prSet presAssocID="{C31D6B0D-4FCD-4293-B32C-242B0735B5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76DBCC-0620-4843-AFD2-51351B7EC4F4}" type="pres">
      <dgm:prSet presAssocID="{03190F9B-38D8-42E8-A960-408D0679A17A}" presName="hierRoot1" presStyleCnt="0">
        <dgm:presLayoutVars>
          <dgm:hierBranch val="init"/>
        </dgm:presLayoutVars>
      </dgm:prSet>
      <dgm:spPr/>
    </dgm:pt>
    <dgm:pt modelId="{3DD782A0-14EB-4481-BE34-372864AC478F}" type="pres">
      <dgm:prSet presAssocID="{03190F9B-38D8-42E8-A960-408D0679A17A}" presName="rootComposite1" presStyleCnt="0"/>
      <dgm:spPr/>
    </dgm:pt>
    <dgm:pt modelId="{5EA3749E-437F-49EB-8307-8931D490729E}" type="pres">
      <dgm:prSet presAssocID="{03190F9B-38D8-42E8-A960-408D0679A1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00FAF-7455-4FDE-B7F8-C7851CA59ED7}" type="pres">
      <dgm:prSet presAssocID="{03190F9B-38D8-42E8-A960-408D0679A1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8B17E0-DF91-458F-AC2A-FA0AB5465748}" type="pres">
      <dgm:prSet presAssocID="{03190F9B-38D8-42E8-A960-408D0679A17A}" presName="hierChild2" presStyleCnt="0"/>
      <dgm:spPr/>
    </dgm:pt>
    <dgm:pt modelId="{90BF45B0-DA5D-46D5-BC0D-2D695F6E7ECD}" type="pres">
      <dgm:prSet presAssocID="{C24F1226-5AE7-42E4-B1E7-C5D404359B2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24AF3B6-9F86-429D-829E-7B578B5F23D2}" type="pres">
      <dgm:prSet presAssocID="{333A45DB-DFA7-41E6-8C4A-6B99A5532882}" presName="hierRoot2" presStyleCnt="0">
        <dgm:presLayoutVars>
          <dgm:hierBranch val="init"/>
        </dgm:presLayoutVars>
      </dgm:prSet>
      <dgm:spPr/>
    </dgm:pt>
    <dgm:pt modelId="{3DB53D63-0799-490E-9C2E-DED3854E7F02}" type="pres">
      <dgm:prSet presAssocID="{333A45DB-DFA7-41E6-8C4A-6B99A5532882}" presName="rootComposite" presStyleCnt="0"/>
      <dgm:spPr/>
    </dgm:pt>
    <dgm:pt modelId="{475445DF-C13B-42C3-BF85-E3D132D11691}" type="pres">
      <dgm:prSet presAssocID="{333A45DB-DFA7-41E6-8C4A-6B99A55328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F4752-D671-4080-831A-068F51133339}" type="pres">
      <dgm:prSet presAssocID="{333A45DB-DFA7-41E6-8C4A-6B99A5532882}" presName="rootConnector" presStyleLbl="node2" presStyleIdx="0" presStyleCnt="3"/>
      <dgm:spPr/>
      <dgm:t>
        <a:bodyPr/>
        <a:lstStyle/>
        <a:p>
          <a:endParaRPr lang="ru-RU"/>
        </a:p>
      </dgm:t>
    </dgm:pt>
    <dgm:pt modelId="{240DC629-64BF-4064-9763-3B81300388D2}" type="pres">
      <dgm:prSet presAssocID="{333A45DB-DFA7-41E6-8C4A-6B99A5532882}" presName="hierChild4" presStyleCnt="0"/>
      <dgm:spPr/>
    </dgm:pt>
    <dgm:pt modelId="{5E81E3F3-9FC4-40AD-B505-18A3AC370543}" type="pres">
      <dgm:prSet presAssocID="{333A45DB-DFA7-41E6-8C4A-6B99A5532882}" presName="hierChild5" presStyleCnt="0"/>
      <dgm:spPr/>
    </dgm:pt>
    <dgm:pt modelId="{D906F248-6129-4BB4-A183-A74ECA10B7A7}" type="pres">
      <dgm:prSet presAssocID="{2E25F326-E2E9-483A-B2E0-09162EE43AF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8881593F-3D18-4B62-A5A8-CA57B6FE699A}" type="pres">
      <dgm:prSet presAssocID="{55B89E77-B090-48AA-B812-A09ACF170DF5}" presName="hierRoot2" presStyleCnt="0">
        <dgm:presLayoutVars>
          <dgm:hierBranch val="init"/>
        </dgm:presLayoutVars>
      </dgm:prSet>
      <dgm:spPr/>
    </dgm:pt>
    <dgm:pt modelId="{278C3FCA-7C73-4689-AA66-B77386017889}" type="pres">
      <dgm:prSet presAssocID="{55B89E77-B090-48AA-B812-A09ACF170DF5}" presName="rootComposite" presStyleCnt="0"/>
      <dgm:spPr/>
    </dgm:pt>
    <dgm:pt modelId="{B4284CC2-CA4B-4F3F-8111-4A0C0A16FBF0}" type="pres">
      <dgm:prSet presAssocID="{55B89E77-B090-48AA-B812-A09ACF170DF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51548C-66F8-4D98-87F6-AD13EFBF0CE6}" type="pres">
      <dgm:prSet presAssocID="{55B89E77-B090-48AA-B812-A09ACF170DF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FCB137-6EC5-401B-A183-D99B96C468E4}" type="pres">
      <dgm:prSet presAssocID="{55B89E77-B090-48AA-B812-A09ACF170DF5}" presName="hierChild4" presStyleCnt="0"/>
      <dgm:spPr/>
    </dgm:pt>
    <dgm:pt modelId="{DF292ACB-838C-45DA-A005-97E1CFDE1437}" type="pres">
      <dgm:prSet presAssocID="{55B89E77-B090-48AA-B812-A09ACF170DF5}" presName="hierChild5" presStyleCnt="0"/>
      <dgm:spPr/>
    </dgm:pt>
    <dgm:pt modelId="{85B9DE41-385B-4050-8240-5F24986868CF}" type="pres">
      <dgm:prSet presAssocID="{99017C2B-1919-4E5E-BC71-14A5C3DA4619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7F01448-44DF-4D61-80C5-B554D01B4FEB}" type="pres">
      <dgm:prSet presAssocID="{4BD6D428-2364-48D0-B177-8E93DA0E5DD5}" presName="hierRoot2" presStyleCnt="0">
        <dgm:presLayoutVars>
          <dgm:hierBranch val="init"/>
        </dgm:presLayoutVars>
      </dgm:prSet>
      <dgm:spPr/>
    </dgm:pt>
    <dgm:pt modelId="{8AC806B2-0C79-4DBE-835A-CBFD89593550}" type="pres">
      <dgm:prSet presAssocID="{4BD6D428-2364-48D0-B177-8E93DA0E5DD5}" presName="rootComposite" presStyleCnt="0"/>
      <dgm:spPr/>
    </dgm:pt>
    <dgm:pt modelId="{B4BB3F7A-7CF4-4DB8-9659-61B944BE73D7}" type="pres">
      <dgm:prSet presAssocID="{4BD6D428-2364-48D0-B177-8E93DA0E5DD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C8526C-7276-4C5D-9FB0-1BD02F66CCCA}" type="pres">
      <dgm:prSet presAssocID="{4BD6D428-2364-48D0-B177-8E93DA0E5DD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53DB200-8113-49A2-A8AF-EAA08166BDE2}" type="pres">
      <dgm:prSet presAssocID="{4BD6D428-2364-48D0-B177-8E93DA0E5DD5}" presName="hierChild4" presStyleCnt="0"/>
      <dgm:spPr/>
    </dgm:pt>
    <dgm:pt modelId="{F83D8529-D189-45AC-BF01-23639D20A69A}" type="pres">
      <dgm:prSet presAssocID="{4BD6D428-2364-48D0-B177-8E93DA0E5DD5}" presName="hierChild5" presStyleCnt="0"/>
      <dgm:spPr/>
    </dgm:pt>
    <dgm:pt modelId="{1EF9C3C1-1E57-4B89-AC25-FDA9FA43AD01}" type="pres">
      <dgm:prSet presAssocID="{03190F9B-38D8-42E8-A960-408D0679A17A}" presName="hierChild3" presStyleCnt="0"/>
      <dgm:spPr/>
    </dgm:pt>
    <dgm:pt modelId="{66CAFDD9-1E1A-4994-9D4B-15DA062FEA6B}" type="pres">
      <dgm:prSet presAssocID="{FDCE89E7-7B67-4CC1-8CFC-A3615BDDFA2B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52CD932A-1294-4740-A065-EFF23A53C1A8}" type="pres">
      <dgm:prSet presAssocID="{699197EF-79F7-45D8-9D9D-14BA89C26A32}" presName="hierRoot3" presStyleCnt="0">
        <dgm:presLayoutVars>
          <dgm:hierBranch val="init"/>
        </dgm:presLayoutVars>
      </dgm:prSet>
      <dgm:spPr/>
    </dgm:pt>
    <dgm:pt modelId="{45980CA9-002C-4CD0-812A-E174E5354CE6}" type="pres">
      <dgm:prSet presAssocID="{699197EF-79F7-45D8-9D9D-14BA89C26A32}" presName="rootComposite3" presStyleCnt="0"/>
      <dgm:spPr/>
    </dgm:pt>
    <dgm:pt modelId="{BA30AC81-3592-4287-BA66-6D45699B0582}" type="pres">
      <dgm:prSet presAssocID="{699197EF-79F7-45D8-9D9D-14BA89C26A3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6FD705-F37D-4B71-8ADA-0EEF54A00583}" type="pres">
      <dgm:prSet presAssocID="{699197EF-79F7-45D8-9D9D-14BA89C26A3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386B6CE-FD23-41EC-AFA6-938D2C7F5E07}" type="pres">
      <dgm:prSet presAssocID="{699197EF-79F7-45D8-9D9D-14BA89C26A32}" presName="hierChild6" presStyleCnt="0"/>
      <dgm:spPr/>
    </dgm:pt>
    <dgm:pt modelId="{16500F30-A498-4B2C-AC45-71FE6F3751F4}" type="pres">
      <dgm:prSet presAssocID="{699197EF-79F7-45D8-9D9D-14BA89C26A32}" presName="hierChild7" presStyleCnt="0"/>
      <dgm:spPr/>
    </dgm:pt>
  </dgm:ptLst>
  <dgm:cxnLst>
    <dgm:cxn modelId="{D51A03E0-DF8A-4149-AD85-19580EB910FB}" type="presOf" srcId="{699197EF-79F7-45D8-9D9D-14BA89C26A32}" destId="{006FD705-F37D-4B71-8ADA-0EEF54A00583}" srcOrd="1" destOrd="0" presId="urn:microsoft.com/office/officeart/2005/8/layout/orgChart1"/>
    <dgm:cxn modelId="{FF3AECF4-B344-4BCC-B29E-EB52F5315D07}" type="presOf" srcId="{55B89E77-B090-48AA-B812-A09ACF170DF5}" destId="{B4284CC2-CA4B-4F3F-8111-4A0C0A16FBF0}" srcOrd="0" destOrd="0" presId="urn:microsoft.com/office/officeart/2005/8/layout/orgChart1"/>
    <dgm:cxn modelId="{61F61303-A9A9-4EA8-91FD-4F26FCB186BA}" type="presOf" srcId="{333A45DB-DFA7-41E6-8C4A-6B99A5532882}" destId="{188F4752-D671-4080-831A-068F51133339}" srcOrd="1" destOrd="0" presId="urn:microsoft.com/office/officeart/2005/8/layout/orgChart1"/>
    <dgm:cxn modelId="{CC6C9A79-A3CE-4D6A-A652-743E3775C2BF}" type="presOf" srcId="{03190F9B-38D8-42E8-A960-408D0679A17A}" destId="{B4800FAF-7455-4FDE-B7F8-C7851CA59ED7}" srcOrd="1" destOrd="0" presId="urn:microsoft.com/office/officeart/2005/8/layout/orgChart1"/>
    <dgm:cxn modelId="{1F913412-3E72-4872-8517-B47D10502A4C}" type="presOf" srcId="{C24F1226-5AE7-42E4-B1E7-C5D404359B22}" destId="{90BF45B0-DA5D-46D5-BC0D-2D695F6E7ECD}" srcOrd="0" destOrd="0" presId="urn:microsoft.com/office/officeart/2005/8/layout/orgChart1"/>
    <dgm:cxn modelId="{D9D89760-F20A-49F1-9C5F-B7DAEB068C73}" type="presOf" srcId="{699197EF-79F7-45D8-9D9D-14BA89C26A32}" destId="{BA30AC81-3592-4287-BA66-6D45699B0582}" srcOrd="0" destOrd="0" presId="urn:microsoft.com/office/officeart/2005/8/layout/orgChart1"/>
    <dgm:cxn modelId="{57E814E9-662A-41F6-B323-C42BAB657437}" type="presOf" srcId="{99017C2B-1919-4E5E-BC71-14A5C3DA4619}" destId="{85B9DE41-385B-4050-8240-5F24986868CF}" srcOrd="0" destOrd="0" presId="urn:microsoft.com/office/officeart/2005/8/layout/orgChart1"/>
    <dgm:cxn modelId="{FCBA37A0-4789-482F-B3CA-10673EC19614}" type="presOf" srcId="{C31D6B0D-4FCD-4293-B32C-242B0735B5EA}" destId="{25F08808-3A75-4E67-B40B-54D13748AA62}" srcOrd="0" destOrd="0" presId="urn:microsoft.com/office/officeart/2005/8/layout/orgChart1"/>
    <dgm:cxn modelId="{347B738C-4ED6-4821-BD9B-77CF6E4CA19C}" srcId="{03190F9B-38D8-42E8-A960-408D0679A17A}" destId="{699197EF-79F7-45D8-9D9D-14BA89C26A32}" srcOrd="0" destOrd="0" parTransId="{FDCE89E7-7B67-4CC1-8CFC-A3615BDDFA2B}" sibTransId="{02736111-43B5-4E80-A7F7-F90A630A2430}"/>
    <dgm:cxn modelId="{5FA10D07-7D73-4580-8F94-308E140D90AB}" type="presOf" srcId="{03190F9B-38D8-42E8-A960-408D0679A17A}" destId="{5EA3749E-437F-49EB-8307-8931D490729E}" srcOrd="0" destOrd="0" presId="urn:microsoft.com/office/officeart/2005/8/layout/orgChart1"/>
    <dgm:cxn modelId="{F7F7911E-A7E8-49A7-8760-1F5EF8E204C5}" srcId="{03190F9B-38D8-42E8-A960-408D0679A17A}" destId="{4BD6D428-2364-48D0-B177-8E93DA0E5DD5}" srcOrd="3" destOrd="0" parTransId="{99017C2B-1919-4E5E-BC71-14A5C3DA4619}" sibTransId="{12ECDC14-DEA3-41D6-BF91-124D0B90D876}"/>
    <dgm:cxn modelId="{5D96B71F-14AD-47B9-A585-ECA43D7A337C}" type="presOf" srcId="{2E25F326-E2E9-483A-B2E0-09162EE43AFB}" destId="{D906F248-6129-4BB4-A183-A74ECA10B7A7}" srcOrd="0" destOrd="0" presId="urn:microsoft.com/office/officeart/2005/8/layout/orgChart1"/>
    <dgm:cxn modelId="{25422CD4-CA42-4B8D-A880-B242A7D10F0A}" srcId="{03190F9B-38D8-42E8-A960-408D0679A17A}" destId="{333A45DB-DFA7-41E6-8C4A-6B99A5532882}" srcOrd="1" destOrd="0" parTransId="{C24F1226-5AE7-42E4-B1E7-C5D404359B22}" sibTransId="{4D02B6BF-2B63-47B2-8176-B34D76B5867E}"/>
    <dgm:cxn modelId="{3722588F-9A83-4540-B4C2-C0D9430C3C0B}" type="presOf" srcId="{55B89E77-B090-48AA-B812-A09ACF170DF5}" destId="{5F51548C-66F8-4D98-87F6-AD13EFBF0CE6}" srcOrd="1" destOrd="0" presId="urn:microsoft.com/office/officeart/2005/8/layout/orgChart1"/>
    <dgm:cxn modelId="{1C11837F-4DF3-42C1-A4D9-E0893C431032}" srcId="{03190F9B-38D8-42E8-A960-408D0679A17A}" destId="{55B89E77-B090-48AA-B812-A09ACF170DF5}" srcOrd="2" destOrd="0" parTransId="{2E25F326-E2E9-483A-B2E0-09162EE43AFB}" sibTransId="{A29D1830-5F9D-4FBD-88C3-A9CD6C29E591}"/>
    <dgm:cxn modelId="{5A9B4E21-A9A6-4DA0-9D1A-B7F7A806D683}" type="presOf" srcId="{FDCE89E7-7B67-4CC1-8CFC-A3615BDDFA2B}" destId="{66CAFDD9-1E1A-4994-9D4B-15DA062FEA6B}" srcOrd="0" destOrd="0" presId="urn:microsoft.com/office/officeart/2005/8/layout/orgChart1"/>
    <dgm:cxn modelId="{775CF709-F11F-46C9-B267-36146BD2FB53}" type="presOf" srcId="{4BD6D428-2364-48D0-B177-8E93DA0E5DD5}" destId="{4CC8526C-7276-4C5D-9FB0-1BD02F66CCCA}" srcOrd="1" destOrd="0" presId="urn:microsoft.com/office/officeart/2005/8/layout/orgChart1"/>
    <dgm:cxn modelId="{E2CF1273-057F-4B21-BB90-DD3A411F945C}" type="presOf" srcId="{4BD6D428-2364-48D0-B177-8E93DA0E5DD5}" destId="{B4BB3F7A-7CF4-4DB8-9659-61B944BE73D7}" srcOrd="0" destOrd="0" presId="urn:microsoft.com/office/officeart/2005/8/layout/orgChart1"/>
    <dgm:cxn modelId="{909F68B7-D05E-4A19-A94C-B3EF0E461303}" srcId="{C31D6B0D-4FCD-4293-B32C-242B0735B5EA}" destId="{03190F9B-38D8-42E8-A960-408D0679A17A}" srcOrd="0" destOrd="0" parTransId="{4FC67CAF-8D93-4D2F-A1A3-66561913A2CE}" sibTransId="{B3646D98-7D56-437B-9DF7-F301B926E863}"/>
    <dgm:cxn modelId="{A8DEE764-21B8-4AF1-95A1-50767C6D71C4}" type="presOf" srcId="{333A45DB-DFA7-41E6-8C4A-6B99A5532882}" destId="{475445DF-C13B-42C3-BF85-E3D132D11691}" srcOrd="0" destOrd="0" presId="urn:microsoft.com/office/officeart/2005/8/layout/orgChart1"/>
    <dgm:cxn modelId="{3405A60F-EAD7-44B8-9F7B-FFE6C4F2259D}" type="presParOf" srcId="{25F08808-3A75-4E67-B40B-54D13748AA62}" destId="{D476DBCC-0620-4843-AFD2-51351B7EC4F4}" srcOrd="0" destOrd="0" presId="urn:microsoft.com/office/officeart/2005/8/layout/orgChart1"/>
    <dgm:cxn modelId="{95D0BD71-809B-4CA6-9E13-B40C908439A0}" type="presParOf" srcId="{D476DBCC-0620-4843-AFD2-51351B7EC4F4}" destId="{3DD782A0-14EB-4481-BE34-372864AC478F}" srcOrd="0" destOrd="0" presId="urn:microsoft.com/office/officeart/2005/8/layout/orgChart1"/>
    <dgm:cxn modelId="{EC4AC849-671B-4B81-B105-D7B7590F1668}" type="presParOf" srcId="{3DD782A0-14EB-4481-BE34-372864AC478F}" destId="{5EA3749E-437F-49EB-8307-8931D490729E}" srcOrd="0" destOrd="0" presId="urn:microsoft.com/office/officeart/2005/8/layout/orgChart1"/>
    <dgm:cxn modelId="{24E89CEB-0E65-4981-AD55-3BB72AA95A04}" type="presParOf" srcId="{3DD782A0-14EB-4481-BE34-372864AC478F}" destId="{B4800FAF-7455-4FDE-B7F8-C7851CA59ED7}" srcOrd="1" destOrd="0" presId="urn:microsoft.com/office/officeart/2005/8/layout/orgChart1"/>
    <dgm:cxn modelId="{665E7A7D-4204-4318-BC0E-6FC403DC3F3A}" type="presParOf" srcId="{D476DBCC-0620-4843-AFD2-51351B7EC4F4}" destId="{D08B17E0-DF91-458F-AC2A-FA0AB5465748}" srcOrd="1" destOrd="0" presId="urn:microsoft.com/office/officeart/2005/8/layout/orgChart1"/>
    <dgm:cxn modelId="{8ED6A49B-77FD-4434-86A3-745F37C4EC9E}" type="presParOf" srcId="{D08B17E0-DF91-458F-AC2A-FA0AB5465748}" destId="{90BF45B0-DA5D-46D5-BC0D-2D695F6E7ECD}" srcOrd="0" destOrd="0" presId="urn:microsoft.com/office/officeart/2005/8/layout/orgChart1"/>
    <dgm:cxn modelId="{CD759C8A-3069-4A12-9DFA-3873D8172A75}" type="presParOf" srcId="{D08B17E0-DF91-458F-AC2A-FA0AB5465748}" destId="{F24AF3B6-9F86-429D-829E-7B578B5F23D2}" srcOrd="1" destOrd="0" presId="urn:microsoft.com/office/officeart/2005/8/layout/orgChart1"/>
    <dgm:cxn modelId="{4DD45DEB-4AA2-4306-83ED-1F137FCD9334}" type="presParOf" srcId="{F24AF3B6-9F86-429D-829E-7B578B5F23D2}" destId="{3DB53D63-0799-490E-9C2E-DED3854E7F02}" srcOrd="0" destOrd="0" presId="urn:microsoft.com/office/officeart/2005/8/layout/orgChart1"/>
    <dgm:cxn modelId="{C6D605CF-8EA2-4081-97C1-5289DE42C966}" type="presParOf" srcId="{3DB53D63-0799-490E-9C2E-DED3854E7F02}" destId="{475445DF-C13B-42C3-BF85-E3D132D11691}" srcOrd="0" destOrd="0" presId="urn:microsoft.com/office/officeart/2005/8/layout/orgChart1"/>
    <dgm:cxn modelId="{7192C7A5-924E-41F9-AC84-366A43962013}" type="presParOf" srcId="{3DB53D63-0799-490E-9C2E-DED3854E7F02}" destId="{188F4752-D671-4080-831A-068F51133339}" srcOrd="1" destOrd="0" presId="urn:microsoft.com/office/officeart/2005/8/layout/orgChart1"/>
    <dgm:cxn modelId="{761BDF64-FFE5-41F5-AB5B-2C1001AED16A}" type="presParOf" srcId="{F24AF3B6-9F86-429D-829E-7B578B5F23D2}" destId="{240DC629-64BF-4064-9763-3B81300388D2}" srcOrd="1" destOrd="0" presId="urn:microsoft.com/office/officeart/2005/8/layout/orgChart1"/>
    <dgm:cxn modelId="{BC4FB676-96BC-4FEB-A62B-A2A76F2CAC13}" type="presParOf" srcId="{F24AF3B6-9F86-429D-829E-7B578B5F23D2}" destId="{5E81E3F3-9FC4-40AD-B505-18A3AC370543}" srcOrd="2" destOrd="0" presId="urn:microsoft.com/office/officeart/2005/8/layout/orgChart1"/>
    <dgm:cxn modelId="{01E63BB9-935E-4A5D-882F-FB400E9E3E8A}" type="presParOf" srcId="{D08B17E0-DF91-458F-AC2A-FA0AB5465748}" destId="{D906F248-6129-4BB4-A183-A74ECA10B7A7}" srcOrd="2" destOrd="0" presId="urn:microsoft.com/office/officeart/2005/8/layout/orgChart1"/>
    <dgm:cxn modelId="{9754FAE4-D689-4B5F-A1C7-CFA171655712}" type="presParOf" srcId="{D08B17E0-DF91-458F-AC2A-FA0AB5465748}" destId="{8881593F-3D18-4B62-A5A8-CA57B6FE699A}" srcOrd="3" destOrd="0" presId="urn:microsoft.com/office/officeart/2005/8/layout/orgChart1"/>
    <dgm:cxn modelId="{179BDFA4-8CF3-4A84-A82B-F746A86DF4B8}" type="presParOf" srcId="{8881593F-3D18-4B62-A5A8-CA57B6FE699A}" destId="{278C3FCA-7C73-4689-AA66-B77386017889}" srcOrd="0" destOrd="0" presId="urn:microsoft.com/office/officeart/2005/8/layout/orgChart1"/>
    <dgm:cxn modelId="{20A1FB29-60A0-41E2-9D74-0FC3DF6D704D}" type="presParOf" srcId="{278C3FCA-7C73-4689-AA66-B77386017889}" destId="{B4284CC2-CA4B-4F3F-8111-4A0C0A16FBF0}" srcOrd="0" destOrd="0" presId="urn:microsoft.com/office/officeart/2005/8/layout/orgChart1"/>
    <dgm:cxn modelId="{CF79D5C2-14D4-48BE-BA7C-4CB38EF6FC75}" type="presParOf" srcId="{278C3FCA-7C73-4689-AA66-B77386017889}" destId="{5F51548C-66F8-4D98-87F6-AD13EFBF0CE6}" srcOrd="1" destOrd="0" presId="urn:microsoft.com/office/officeart/2005/8/layout/orgChart1"/>
    <dgm:cxn modelId="{98A44AC5-2619-4505-B86C-1F1073E95691}" type="presParOf" srcId="{8881593F-3D18-4B62-A5A8-CA57B6FE699A}" destId="{64FCB137-6EC5-401B-A183-D99B96C468E4}" srcOrd="1" destOrd="0" presId="urn:microsoft.com/office/officeart/2005/8/layout/orgChart1"/>
    <dgm:cxn modelId="{B8DD11E5-8CF6-44A5-8727-A595DE8067D6}" type="presParOf" srcId="{8881593F-3D18-4B62-A5A8-CA57B6FE699A}" destId="{DF292ACB-838C-45DA-A005-97E1CFDE1437}" srcOrd="2" destOrd="0" presId="urn:microsoft.com/office/officeart/2005/8/layout/orgChart1"/>
    <dgm:cxn modelId="{D50B00CA-512B-423A-9A7D-943009CABF04}" type="presParOf" srcId="{D08B17E0-DF91-458F-AC2A-FA0AB5465748}" destId="{85B9DE41-385B-4050-8240-5F24986868CF}" srcOrd="4" destOrd="0" presId="urn:microsoft.com/office/officeart/2005/8/layout/orgChart1"/>
    <dgm:cxn modelId="{67234D4A-B4F9-4FC5-AC24-DF3719842FC3}" type="presParOf" srcId="{D08B17E0-DF91-458F-AC2A-FA0AB5465748}" destId="{17F01448-44DF-4D61-80C5-B554D01B4FEB}" srcOrd="5" destOrd="0" presId="urn:microsoft.com/office/officeart/2005/8/layout/orgChart1"/>
    <dgm:cxn modelId="{440761E8-30B8-4D49-BECE-945683112136}" type="presParOf" srcId="{17F01448-44DF-4D61-80C5-B554D01B4FEB}" destId="{8AC806B2-0C79-4DBE-835A-CBFD89593550}" srcOrd="0" destOrd="0" presId="urn:microsoft.com/office/officeart/2005/8/layout/orgChart1"/>
    <dgm:cxn modelId="{A065FFD3-7C21-4416-8D96-62A64D853217}" type="presParOf" srcId="{8AC806B2-0C79-4DBE-835A-CBFD89593550}" destId="{B4BB3F7A-7CF4-4DB8-9659-61B944BE73D7}" srcOrd="0" destOrd="0" presId="urn:microsoft.com/office/officeart/2005/8/layout/orgChart1"/>
    <dgm:cxn modelId="{458C687F-55D6-4AEC-85F2-44E9FD1434D3}" type="presParOf" srcId="{8AC806B2-0C79-4DBE-835A-CBFD89593550}" destId="{4CC8526C-7276-4C5D-9FB0-1BD02F66CCCA}" srcOrd="1" destOrd="0" presId="urn:microsoft.com/office/officeart/2005/8/layout/orgChart1"/>
    <dgm:cxn modelId="{9A24F150-7995-4254-A685-74B871D510F0}" type="presParOf" srcId="{17F01448-44DF-4D61-80C5-B554D01B4FEB}" destId="{E53DB200-8113-49A2-A8AF-EAA08166BDE2}" srcOrd="1" destOrd="0" presId="urn:microsoft.com/office/officeart/2005/8/layout/orgChart1"/>
    <dgm:cxn modelId="{2FA43FD5-EB41-404A-9A22-B3047349AFAF}" type="presParOf" srcId="{17F01448-44DF-4D61-80C5-B554D01B4FEB}" destId="{F83D8529-D189-45AC-BF01-23639D20A69A}" srcOrd="2" destOrd="0" presId="urn:microsoft.com/office/officeart/2005/8/layout/orgChart1"/>
    <dgm:cxn modelId="{F9C872E6-18E4-42D4-B149-878DAD6C3EDC}" type="presParOf" srcId="{D476DBCC-0620-4843-AFD2-51351B7EC4F4}" destId="{1EF9C3C1-1E57-4B89-AC25-FDA9FA43AD01}" srcOrd="2" destOrd="0" presId="urn:microsoft.com/office/officeart/2005/8/layout/orgChart1"/>
    <dgm:cxn modelId="{68FF7F42-4054-4809-88AE-181257E8B357}" type="presParOf" srcId="{1EF9C3C1-1E57-4B89-AC25-FDA9FA43AD01}" destId="{66CAFDD9-1E1A-4994-9D4B-15DA062FEA6B}" srcOrd="0" destOrd="0" presId="urn:microsoft.com/office/officeart/2005/8/layout/orgChart1"/>
    <dgm:cxn modelId="{DE9C0A06-276D-4194-83C8-1E82A9684277}" type="presParOf" srcId="{1EF9C3C1-1E57-4B89-AC25-FDA9FA43AD01}" destId="{52CD932A-1294-4740-A065-EFF23A53C1A8}" srcOrd="1" destOrd="0" presId="urn:microsoft.com/office/officeart/2005/8/layout/orgChart1"/>
    <dgm:cxn modelId="{956B600A-2DD3-49C4-A3A2-36E82216A9C5}" type="presParOf" srcId="{52CD932A-1294-4740-A065-EFF23A53C1A8}" destId="{45980CA9-002C-4CD0-812A-E174E5354CE6}" srcOrd="0" destOrd="0" presId="urn:microsoft.com/office/officeart/2005/8/layout/orgChart1"/>
    <dgm:cxn modelId="{9FF8F317-689C-431D-8959-5FF429C5E60D}" type="presParOf" srcId="{45980CA9-002C-4CD0-812A-E174E5354CE6}" destId="{BA30AC81-3592-4287-BA66-6D45699B0582}" srcOrd="0" destOrd="0" presId="urn:microsoft.com/office/officeart/2005/8/layout/orgChart1"/>
    <dgm:cxn modelId="{2BF897C3-777B-4756-B1FC-5345370FA451}" type="presParOf" srcId="{45980CA9-002C-4CD0-812A-E174E5354CE6}" destId="{006FD705-F37D-4B71-8ADA-0EEF54A00583}" srcOrd="1" destOrd="0" presId="urn:microsoft.com/office/officeart/2005/8/layout/orgChart1"/>
    <dgm:cxn modelId="{4B74E327-432C-42FF-901B-612A9C732A3C}" type="presParOf" srcId="{52CD932A-1294-4740-A065-EFF23A53C1A8}" destId="{B386B6CE-FD23-41EC-AFA6-938D2C7F5E07}" srcOrd="1" destOrd="0" presId="urn:microsoft.com/office/officeart/2005/8/layout/orgChart1"/>
    <dgm:cxn modelId="{20BEA5EE-AC30-4343-A310-7577F2581089}" type="presParOf" srcId="{52CD932A-1294-4740-A065-EFF23A53C1A8}" destId="{16500F30-A498-4B2C-AC45-71FE6F3751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AC266-696F-4F1B-B44F-C83A69E726E2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B8954B4-CC29-4142-8DF2-66CAB94FFC8A}">
      <dgm:prSet/>
      <dgm:spPr/>
      <dgm:t>
        <a:bodyPr/>
        <a:lstStyle/>
        <a:p>
          <a:pPr rtl="0"/>
          <a:r>
            <a:rPr lang="ru-RU" b="1" baseline="0" dirty="0" smtClean="0"/>
            <a:t>Работа с аутентичными письмами</a:t>
          </a:r>
          <a:r>
            <a:rPr lang="ru-RU" b="0" baseline="0" dirty="0" smtClean="0"/>
            <a:t/>
          </a:r>
          <a:br>
            <a:rPr lang="ru-RU" b="0" baseline="0" dirty="0" smtClean="0"/>
          </a:br>
          <a:r>
            <a:rPr lang="ru-RU" b="1" baseline="0" dirty="0" smtClean="0"/>
            <a:t> </a:t>
          </a:r>
          <a:r>
            <a:rPr lang="ru-RU" b="0" baseline="0" dirty="0" smtClean="0"/>
            <a:t/>
          </a:r>
          <a:br>
            <a:rPr lang="ru-RU" b="0" baseline="0" dirty="0" smtClean="0"/>
          </a:br>
          <a:r>
            <a:rPr lang="ru-RU" b="0" baseline="0" dirty="0" smtClean="0"/>
            <a:t>             Аутентичные письма отличаются от обычных текстов своим простым повседневным языком. В подборке имеются реальные письма и поздравительные открытки личного характера, что вызывает неподдельный интерес учащихся. При этом детям интересно буквально все: от изображения на марках, конвертах и открытках, заканчивая почерком, не говоря уже о содержании. Подлинность переписки является мощным средством мотивации учеников в их стремлении овладеть навыками написания писем. </a:t>
          </a:r>
          <a:br>
            <a:rPr lang="ru-RU" b="0" baseline="0" dirty="0" smtClean="0"/>
          </a:br>
          <a:endParaRPr lang="ru-RU" b="0" baseline="0" dirty="0"/>
        </a:p>
      </dgm:t>
    </dgm:pt>
    <dgm:pt modelId="{ADB10D64-0DED-41F5-BC6C-3A9C5E1FE47C}" type="parTrans" cxnId="{216113BF-2E9F-4831-9F4A-E77D545F21D6}">
      <dgm:prSet/>
      <dgm:spPr/>
      <dgm:t>
        <a:bodyPr/>
        <a:lstStyle/>
        <a:p>
          <a:endParaRPr lang="ru-RU"/>
        </a:p>
      </dgm:t>
    </dgm:pt>
    <dgm:pt modelId="{A634959C-EE51-4017-8067-1CE2126CD43B}" type="sibTrans" cxnId="{216113BF-2E9F-4831-9F4A-E77D545F21D6}">
      <dgm:prSet/>
      <dgm:spPr/>
      <dgm:t>
        <a:bodyPr/>
        <a:lstStyle/>
        <a:p>
          <a:endParaRPr lang="ru-RU"/>
        </a:p>
      </dgm:t>
    </dgm:pt>
    <dgm:pt modelId="{EDCE0BED-F898-48D4-B9B9-793E90764133}" type="pres">
      <dgm:prSet presAssocID="{74AAC266-696F-4F1B-B44F-C83A69E726E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74CA06-A1B8-40DF-B490-178A849C2221}" type="pres">
      <dgm:prSet presAssocID="{5B8954B4-CC29-4142-8DF2-66CAB94FFC8A}" presName="horFlow" presStyleCnt="0"/>
      <dgm:spPr/>
    </dgm:pt>
    <dgm:pt modelId="{0416A667-83AC-42DD-B0C7-6821FA9B830E}" type="pres">
      <dgm:prSet presAssocID="{5B8954B4-CC29-4142-8DF2-66CAB94FFC8A}" presName="bigChev" presStyleLbl="node1" presStyleIdx="0" presStyleCnt="1" custScaleX="221204" custScaleY="250857"/>
      <dgm:spPr/>
      <dgm:t>
        <a:bodyPr/>
        <a:lstStyle/>
        <a:p>
          <a:endParaRPr lang="ru-RU"/>
        </a:p>
      </dgm:t>
    </dgm:pt>
  </dgm:ptLst>
  <dgm:cxnLst>
    <dgm:cxn modelId="{C73696CE-9F94-446C-9606-44DD8C6277F8}" type="presOf" srcId="{5B8954B4-CC29-4142-8DF2-66CAB94FFC8A}" destId="{0416A667-83AC-42DD-B0C7-6821FA9B830E}" srcOrd="0" destOrd="0" presId="urn:microsoft.com/office/officeart/2005/8/layout/lProcess3"/>
    <dgm:cxn modelId="{216113BF-2E9F-4831-9F4A-E77D545F21D6}" srcId="{74AAC266-696F-4F1B-B44F-C83A69E726E2}" destId="{5B8954B4-CC29-4142-8DF2-66CAB94FFC8A}" srcOrd="0" destOrd="0" parTransId="{ADB10D64-0DED-41F5-BC6C-3A9C5E1FE47C}" sibTransId="{A634959C-EE51-4017-8067-1CE2126CD43B}"/>
    <dgm:cxn modelId="{EC38FBA5-DB15-42AE-8DDD-E658B927B789}" type="presOf" srcId="{74AAC266-696F-4F1B-B44F-C83A69E726E2}" destId="{EDCE0BED-F898-48D4-B9B9-793E90764133}" srcOrd="0" destOrd="0" presId="urn:microsoft.com/office/officeart/2005/8/layout/lProcess3"/>
    <dgm:cxn modelId="{2141157A-A2D1-4292-9639-19E8C9D04264}" type="presParOf" srcId="{EDCE0BED-F898-48D4-B9B9-793E90764133}" destId="{CA74CA06-A1B8-40DF-B490-178A849C2221}" srcOrd="0" destOrd="0" presId="urn:microsoft.com/office/officeart/2005/8/layout/lProcess3"/>
    <dgm:cxn modelId="{2BE8B6FF-C1ED-4A95-8CCC-43A6265E232C}" type="presParOf" srcId="{CA74CA06-A1B8-40DF-B490-178A849C2221}" destId="{0416A667-83AC-42DD-B0C7-6821FA9B830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A88F62-3230-4C31-9DD0-827883CAB06D}" type="doc">
      <dgm:prSet loTypeId="urn:microsoft.com/office/officeart/2005/8/layout/arrow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F0CEEE-42D5-4C1A-8FE8-1DDA54479EE2}">
      <dgm:prSet phldrT="[Текст]"/>
      <dgm:spPr/>
      <dgm:t>
        <a:bodyPr/>
        <a:lstStyle/>
        <a:p>
          <a:pPr rtl="0"/>
          <a:r>
            <a:rPr lang="ru-RU" b="1" i="1" dirty="0" smtClean="0"/>
            <a:t>являются не только прекрасным дополнительным наглядным материалом при изучении английского языка </a:t>
          </a:r>
          <a:r>
            <a:rPr lang="ru-RU" b="1" i="1" dirty="0" smtClean="0"/>
            <a:t>но </a:t>
          </a:r>
          <a:r>
            <a:rPr lang="ru-RU" b="1" i="1" dirty="0" smtClean="0"/>
            <a:t>и способствуют развитию зрительной памяти, логического и аналитического мышления учащихся и позволяют закреплять уже имеющиеся знания по географии. </a:t>
          </a:r>
          <a:endParaRPr lang="ru-RU" dirty="0"/>
        </a:p>
      </dgm:t>
    </dgm:pt>
    <dgm:pt modelId="{D02FD54F-264A-488D-A015-D9E0DC2E786C}" type="parTrans" cxnId="{4AD81AAB-2A1C-4776-90BD-9C752C214533}">
      <dgm:prSet/>
      <dgm:spPr/>
      <dgm:t>
        <a:bodyPr/>
        <a:lstStyle/>
        <a:p>
          <a:endParaRPr lang="ru-RU"/>
        </a:p>
      </dgm:t>
    </dgm:pt>
    <dgm:pt modelId="{07443A70-3E5D-43FB-A385-F3FB116E5020}" type="sibTrans" cxnId="{4AD81AAB-2A1C-4776-90BD-9C752C214533}">
      <dgm:prSet/>
      <dgm:spPr/>
      <dgm:t>
        <a:bodyPr/>
        <a:lstStyle/>
        <a:p>
          <a:endParaRPr lang="ru-RU"/>
        </a:p>
      </dgm:t>
    </dgm:pt>
    <dgm:pt modelId="{94C7530E-500F-437D-A99A-78D8416C9D1F}" type="pres">
      <dgm:prSet presAssocID="{C3A88F62-3230-4C31-9DD0-827883CAB06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A2756F-6FEA-49E0-B411-670F4F41DA2F}" type="pres">
      <dgm:prSet presAssocID="{CBF0CEEE-42D5-4C1A-8FE8-1DDA54479EE2}" presName="arrow" presStyleLbl="node1" presStyleIdx="0" presStyleCnt="1" custAng="20293916" custScaleX="104238" custScaleY="75397" custRadScaleRad="98375" custRadScaleInc="-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13832-1476-4D6F-9B64-92B334144BB6}" type="presOf" srcId="{C3A88F62-3230-4C31-9DD0-827883CAB06D}" destId="{94C7530E-500F-437D-A99A-78D8416C9D1F}" srcOrd="0" destOrd="0" presId="urn:microsoft.com/office/officeart/2005/8/layout/arrow1"/>
    <dgm:cxn modelId="{5A1225DB-A8A2-437F-A510-D55D30F465FA}" type="presOf" srcId="{CBF0CEEE-42D5-4C1A-8FE8-1DDA54479EE2}" destId="{92A2756F-6FEA-49E0-B411-670F4F41DA2F}" srcOrd="0" destOrd="0" presId="urn:microsoft.com/office/officeart/2005/8/layout/arrow1"/>
    <dgm:cxn modelId="{4AD81AAB-2A1C-4776-90BD-9C752C214533}" srcId="{C3A88F62-3230-4C31-9DD0-827883CAB06D}" destId="{CBF0CEEE-42D5-4C1A-8FE8-1DDA54479EE2}" srcOrd="0" destOrd="0" parTransId="{D02FD54F-264A-488D-A015-D9E0DC2E786C}" sibTransId="{07443A70-3E5D-43FB-A385-F3FB116E5020}"/>
    <dgm:cxn modelId="{ABF89585-7E59-42E9-BCD3-EE42B9988D2B}" type="presParOf" srcId="{94C7530E-500F-437D-A99A-78D8416C9D1F}" destId="{92A2756F-6FEA-49E0-B411-670F4F41DA2F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CC10B4-3152-4E75-81A6-908CFCBA54E3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11F965D2-1A4E-41F4-8195-DCA554EEF33B}">
      <dgm:prSet/>
      <dgm:spPr/>
      <dgm:t>
        <a:bodyPr/>
        <a:lstStyle/>
        <a:p>
          <a:pPr rtl="0"/>
          <a:r>
            <a:rPr lang="ru-RU" i="1" dirty="0" smtClean="0"/>
            <a:t>Материалы подобной направленности не только дают глубокое представление о языке и культуре стран изучаемого языка, но и, что более значимо, «делают английский язык максимально английским». Не секрет, что нетрудно даже по употребляемой английской лексике определить в собеседнике </a:t>
          </a:r>
          <a:r>
            <a:rPr lang="ru-RU" i="1" dirty="0" err="1" smtClean="0"/>
            <a:t>славяноговорящего</a:t>
          </a:r>
          <a:r>
            <a:rPr lang="ru-RU" i="1" dirty="0" smtClean="0"/>
            <a:t> представителя. </a:t>
          </a:r>
          <a:endParaRPr lang="ru-RU" dirty="0"/>
        </a:p>
      </dgm:t>
    </dgm:pt>
    <dgm:pt modelId="{F69608BC-6F4B-406F-838C-B877437C445B}" type="parTrans" cxnId="{A97E8C24-703D-41BA-834C-3733DDBA2026}">
      <dgm:prSet/>
      <dgm:spPr/>
      <dgm:t>
        <a:bodyPr/>
        <a:lstStyle/>
        <a:p>
          <a:endParaRPr lang="ru-RU"/>
        </a:p>
      </dgm:t>
    </dgm:pt>
    <dgm:pt modelId="{C16EFCF2-64E5-4D3D-AB18-3CE4A1DD2F1D}" type="sibTrans" cxnId="{A97E8C24-703D-41BA-834C-3733DDBA2026}">
      <dgm:prSet/>
      <dgm:spPr/>
      <dgm:t>
        <a:bodyPr/>
        <a:lstStyle/>
        <a:p>
          <a:endParaRPr lang="ru-RU"/>
        </a:p>
      </dgm:t>
    </dgm:pt>
    <dgm:pt modelId="{BDE058DE-A2A3-4731-8C6B-BB85211061F4}" type="pres">
      <dgm:prSet presAssocID="{DCCC10B4-3152-4E75-81A6-908CFCBA54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8502AB-7DAF-4E91-BE10-6649A10B2907}" type="pres">
      <dgm:prSet presAssocID="{11F965D2-1A4E-41F4-8195-DCA554EEF3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062C9-3854-4E03-86D5-85EB9632D606}" type="presOf" srcId="{DCCC10B4-3152-4E75-81A6-908CFCBA54E3}" destId="{BDE058DE-A2A3-4731-8C6B-BB85211061F4}" srcOrd="0" destOrd="0" presId="urn:microsoft.com/office/officeart/2005/8/layout/vList2"/>
    <dgm:cxn modelId="{A97E8C24-703D-41BA-834C-3733DDBA2026}" srcId="{DCCC10B4-3152-4E75-81A6-908CFCBA54E3}" destId="{11F965D2-1A4E-41F4-8195-DCA554EEF33B}" srcOrd="0" destOrd="0" parTransId="{F69608BC-6F4B-406F-838C-B877437C445B}" sibTransId="{C16EFCF2-64E5-4D3D-AB18-3CE4A1DD2F1D}"/>
    <dgm:cxn modelId="{E8790AEF-4D2D-4A22-BC2E-953F5F9CCAF3}" type="presOf" srcId="{11F965D2-1A4E-41F4-8195-DCA554EEF33B}" destId="{498502AB-7DAF-4E91-BE10-6649A10B2907}" srcOrd="0" destOrd="0" presId="urn:microsoft.com/office/officeart/2005/8/layout/vList2"/>
    <dgm:cxn modelId="{46E4992E-651C-4763-AD36-AD83301DAA8B}" type="presParOf" srcId="{BDE058DE-A2A3-4731-8C6B-BB85211061F4}" destId="{498502AB-7DAF-4E91-BE10-6649A10B29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F6031B-AE39-4129-B642-48630232B3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0B539-2C35-40FF-ADFB-90F050233A8A}">
      <dgm:prSet custT="1"/>
      <dgm:spPr/>
      <dgm:t>
        <a:bodyPr/>
        <a:lstStyle/>
        <a:p>
          <a:pPr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sng" dirty="0" smtClean="0">
              <a:solidFill>
                <a:schemeClr val="accent6">
                  <a:lumMod val="75000"/>
                </a:schemeClr>
              </a:solidFill>
            </a:rPr>
            <a:t>Работа с аутентичными объявлениями, газетами, журналами, открытками, бытовыми предметами, атрибутикой, использование современных </a:t>
          </a:r>
          <a:r>
            <a:rPr lang="ru-RU" sz="1200" b="1" i="1" u="sng" dirty="0" err="1" smtClean="0">
              <a:solidFill>
                <a:schemeClr val="accent6">
                  <a:lumMod val="75000"/>
                </a:schemeClr>
              </a:solidFill>
            </a:rPr>
            <a:t>интернет-ресурсов</a:t>
          </a:r>
          <a:r>
            <a:rPr lang="ru-RU" sz="1200" b="1" i="1" u="sng" dirty="0" smtClean="0">
              <a:solidFill>
                <a:schemeClr val="accent6">
                  <a:lumMod val="75000"/>
                </a:schemeClr>
              </a:solidFill>
            </a:rPr>
            <a:t>, социальных сетей </a:t>
          </a:r>
          <a:r>
            <a:rPr lang="en-US" sz="1200" b="1" i="1" u="sng" dirty="0" smtClean="0">
              <a:solidFill>
                <a:schemeClr val="accent6">
                  <a:lumMod val="75000"/>
                </a:schemeClr>
              </a:solidFill>
            </a:rPr>
            <a:t>Telegram</a:t>
          </a:r>
          <a:r>
            <a:rPr lang="ru-RU" sz="1200" b="1" i="1" u="sng" dirty="0" smtClean="0">
              <a:solidFill>
                <a:schemeClr val="accent6">
                  <a:lumMod val="75000"/>
                </a:schemeClr>
              </a:solidFill>
            </a:rPr>
            <a:t> </a:t>
          </a:r>
        </a:p>
        <a:p>
          <a:pPr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u="sng" dirty="0" smtClean="0">
              <a:hlinkClick xmlns:r="http://schemas.openxmlformats.org/officeDocument/2006/relationships" r:id="rId1"/>
            </a:rPr>
            <a:t>https://</a:t>
          </a:r>
          <a:r>
            <a:rPr lang="de-DE" sz="1200" b="1" i="1" u="sng" dirty="0" smtClean="0">
              <a:hlinkClick xmlns:r="http://schemas.openxmlformats.org/officeDocument/2006/relationships" r:id="rId1"/>
            </a:rPr>
            <a:t>wordwall.net/ru-bg/community/present-continuous</a:t>
          </a:r>
          <a:endParaRPr lang="de-DE" sz="1200" b="1" i="1" u="sng" dirty="0" smtClean="0"/>
        </a:p>
        <a:p>
          <a:pPr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u="sng" dirty="0" smtClean="0">
              <a:hlinkClick xmlns:r="http://schemas.openxmlformats.org/officeDocument/2006/relationships" r:id="rId2"/>
            </a:rPr>
            <a:t>https://wordwall.net/myactivities</a:t>
          </a:r>
          <a:r>
            <a:rPr lang="de-DE" sz="1200" b="1" i="1" u="sng" dirty="0" smtClean="0"/>
            <a:t> </a:t>
          </a:r>
          <a:endParaRPr lang="de-DE" sz="1200" b="1" i="1" u="sng" dirty="0" smtClean="0"/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1" u="sng" dirty="0" smtClean="0">
              <a:hlinkClick xmlns:r="http://schemas.openxmlformats.org/officeDocument/2006/relationships" r:id="rId3"/>
            </a:rPr>
            <a:t>http</a:t>
          </a:r>
          <a:r>
            <a:rPr lang="en-US" sz="1200" b="1" i="1" u="sng" dirty="0" smtClean="0">
              <a:hlinkClick xmlns:r="http://schemas.openxmlformats.org/officeDocument/2006/relationships" r:id="rId3"/>
            </a:rPr>
            <a:t>://myenglishland.ukit.me</a:t>
          </a:r>
          <a:r>
            <a:rPr lang="ru-RU" sz="1200" b="1" i="1" u="sng" dirty="0" smtClean="0"/>
            <a:t> </a:t>
          </a:r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i="1" u="sng" dirty="0" smtClean="0"/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i="1" u="sng" dirty="0" smtClean="0"/>
        </a:p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i="1" dirty="0" smtClean="0"/>
            <a:t>В свое время из различных источников было получено достаточное количество вышеуказанных предметов, которые в настоящее время могут быть использованы как при проведении уроков по предмету при изучении соответствующей темы, так и на классных часах и при проведении недели английского языка. В частности, они были использованы при проведении классного часа на тему «Путешествие в Англию», внеклассного мероприятия «Земля Шекспира» и для оформления недели английского языка</a:t>
          </a:r>
          <a:r>
            <a:rPr lang="en-US" sz="1200" b="1" i="1" dirty="0" smtClean="0"/>
            <a:t>.</a:t>
          </a:r>
          <a:endParaRPr lang="ru-RU" sz="1200" dirty="0" smtClean="0"/>
        </a:p>
        <a:p>
          <a:pPr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u="sng" dirty="0"/>
        </a:p>
      </dgm:t>
    </dgm:pt>
    <dgm:pt modelId="{ED04F377-67E2-4852-BEED-25FF56E3C423}" type="parTrans" cxnId="{E0302E5B-1C07-40D6-9C33-BFB74ECB531C}">
      <dgm:prSet/>
      <dgm:spPr/>
      <dgm:t>
        <a:bodyPr/>
        <a:lstStyle/>
        <a:p>
          <a:endParaRPr lang="ru-RU"/>
        </a:p>
      </dgm:t>
    </dgm:pt>
    <dgm:pt modelId="{7C8FF24B-3F74-433B-8F66-A3B4AFA89C95}" type="sibTrans" cxnId="{E0302E5B-1C07-40D6-9C33-BFB74ECB531C}">
      <dgm:prSet/>
      <dgm:spPr/>
      <dgm:t>
        <a:bodyPr/>
        <a:lstStyle/>
        <a:p>
          <a:endParaRPr lang="ru-RU"/>
        </a:p>
      </dgm:t>
    </dgm:pt>
    <dgm:pt modelId="{764409B5-6CEC-4C59-A1AB-785F3EC87B2C}">
      <dgm:prSet custT="1"/>
      <dgm:spPr/>
      <dgm:t>
        <a:bodyPr/>
        <a:lstStyle/>
        <a:p>
          <a:pPr rtl="0"/>
          <a:endParaRPr lang="ru-RU" sz="1200" dirty="0"/>
        </a:p>
      </dgm:t>
    </dgm:pt>
    <dgm:pt modelId="{2F1199E3-3700-4490-B24C-4DAE96E4F47B}" type="parTrans" cxnId="{5DB77910-BDBF-4AD7-A32C-7C0B834F713D}">
      <dgm:prSet/>
      <dgm:spPr/>
      <dgm:t>
        <a:bodyPr/>
        <a:lstStyle/>
        <a:p>
          <a:endParaRPr lang="ru-RU"/>
        </a:p>
      </dgm:t>
    </dgm:pt>
    <dgm:pt modelId="{868325EB-EFEA-4D96-A53C-F18018ABE7C7}" type="sibTrans" cxnId="{5DB77910-BDBF-4AD7-A32C-7C0B834F713D}">
      <dgm:prSet/>
      <dgm:spPr/>
      <dgm:t>
        <a:bodyPr/>
        <a:lstStyle/>
        <a:p>
          <a:endParaRPr lang="ru-RU"/>
        </a:p>
      </dgm:t>
    </dgm:pt>
    <dgm:pt modelId="{1234D545-302C-4049-A62F-57438219214A}" type="pres">
      <dgm:prSet presAssocID="{6FF6031B-AE39-4129-B642-48630232B3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F9291-8608-4D8F-B98C-301008074BFD}" type="pres">
      <dgm:prSet presAssocID="{E840B539-2C35-40FF-ADFB-90F050233A8A}" presName="circle1" presStyleLbl="node1" presStyleIdx="0" presStyleCnt="2" custLinFactNeighborX="-1024" custLinFactNeighborY="-2243"/>
      <dgm:spPr/>
    </dgm:pt>
    <dgm:pt modelId="{A1275A3A-99BA-4371-B909-BBB44963F9E0}" type="pres">
      <dgm:prSet presAssocID="{E840B539-2C35-40FF-ADFB-90F050233A8A}" presName="space" presStyleCnt="0"/>
      <dgm:spPr/>
    </dgm:pt>
    <dgm:pt modelId="{EBE08EFD-3F54-40DC-A5C1-9E351CC5E1F6}" type="pres">
      <dgm:prSet presAssocID="{E840B539-2C35-40FF-ADFB-90F050233A8A}" presName="rect1" presStyleLbl="alignAcc1" presStyleIdx="0" presStyleCnt="2" custScaleY="100000"/>
      <dgm:spPr/>
      <dgm:t>
        <a:bodyPr/>
        <a:lstStyle/>
        <a:p>
          <a:endParaRPr lang="ru-RU"/>
        </a:p>
      </dgm:t>
    </dgm:pt>
    <dgm:pt modelId="{60AD36EE-A1AA-49A0-B238-9DABF7C9E798}" type="pres">
      <dgm:prSet presAssocID="{764409B5-6CEC-4C59-A1AB-785F3EC87B2C}" presName="vertSpace2" presStyleLbl="node1" presStyleIdx="0" presStyleCnt="2"/>
      <dgm:spPr/>
    </dgm:pt>
    <dgm:pt modelId="{339F8AF1-743D-487C-970F-3761B72C1DDC}" type="pres">
      <dgm:prSet presAssocID="{764409B5-6CEC-4C59-A1AB-785F3EC87B2C}" presName="circle2" presStyleLbl="node1" presStyleIdx="1" presStyleCnt="2"/>
      <dgm:spPr/>
    </dgm:pt>
    <dgm:pt modelId="{9F3D01F2-6977-4CF9-A4B5-1CB5FFFD6197}" type="pres">
      <dgm:prSet presAssocID="{764409B5-6CEC-4C59-A1AB-785F3EC87B2C}" presName="rect2" presStyleLbl="alignAcc1" presStyleIdx="1" presStyleCnt="2" custScaleY="38426" custLinFactNeighborX="-133" custLinFactNeighborY="-21943"/>
      <dgm:spPr/>
      <dgm:t>
        <a:bodyPr/>
        <a:lstStyle/>
        <a:p>
          <a:endParaRPr lang="ru-RU"/>
        </a:p>
      </dgm:t>
    </dgm:pt>
    <dgm:pt modelId="{E4073D88-31F7-4FE4-A762-EF1538399C6C}" type="pres">
      <dgm:prSet presAssocID="{E840B539-2C35-40FF-ADFB-90F050233A8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2A8C8-19A5-461C-9DCB-B3CB5E4C062D}" type="pres">
      <dgm:prSet presAssocID="{764409B5-6CEC-4C59-A1AB-785F3EC87B2C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302E5B-1C07-40D6-9C33-BFB74ECB531C}" srcId="{6FF6031B-AE39-4129-B642-48630232B366}" destId="{E840B539-2C35-40FF-ADFB-90F050233A8A}" srcOrd="0" destOrd="0" parTransId="{ED04F377-67E2-4852-BEED-25FF56E3C423}" sibTransId="{7C8FF24B-3F74-433B-8F66-A3B4AFA89C95}"/>
    <dgm:cxn modelId="{E8567D51-A8C7-4DC7-8DDF-951F86C7288E}" type="presOf" srcId="{E840B539-2C35-40FF-ADFB-90F050233A8A}" destId="{EBE08EFD-3F54-40DC-A5C1-9E351CC5E1F6}" srcOrd="0" destOrd="0" presId="urn:microsoft.com/office/officeart/2005/8/layout/target3"/>
    <dgm:cxn modelId="{4E6F4BAB-979B-4F21-B254-183714982C42}" type="presOf" srcId="{E840B539-2C35-40FF-ADFB-90F050233A8A}" destId="{E4073D88-31F7-4FE4-A762-EF1538399C6C}" srcOrd="1" destOrd="0" presId="urn:microsoft.com/office/officeart/2005/8/layout/target3"/>
    <dgm:cxn modelId="{5DB77910-BDBF-4AD7-A32C-7C0B834F713D}" srcId="{6FF6031B-AE39-4129-B642-48630232B366}" destId="{764409B5-6CEC-4C59-A1AB-785F3EC87B2C}" srcOrd="1" destOrd="0" parTransId="{2F1199E3-3700-4490-B24C-4DAE96E4F47B}" sibTransId="{868325EB-EFEA-4D96-A53C-F18018ABE7C7}"/>
    <dgm:cxn modelId="{5EFA1384-4C92-425D-8FA4-CD0D13512602}" type="presOf" srcId="{764409B5-6CEC-4C59-A1AB-785F3EC87B2C}" destId="{FDB2A8C8-19A5-461C-9DCB-B3CB5E4C062D}" srcOrd="1" destOrd="0" presId="urn:microsoft.com/office/officeart/2005/8/layout/target3"/>
    <dgm:cxn modelId="{D799DDC4-2720-4542-B75C-D25E2FD00F5F}" type="presOf" srcId="{6FF6031B-AE39-4129-B642-48630232B366}" destId="{1234D545-302C-4049-A62F-57438219214A}" srcOrd="0" destOrd="0" presId="urn:microsoft.com/office/officeart/2005/8/layout/target3"/>
    <dgm:cxn modelId="{60F88C02-D596-4A6F-9721-6022544739C0}" type="presOf" srcId="{764409B5-6CEC-4C59-A1AB-785F3EC87B2C}" destId="{9F3D01F2-6977-4CF9-A4B5-1CB5FFFD6197}" srcOrd="0" destOrd="0" presId="urn:microsoft.com/office/officeart/2005/8/layout/target3"/>
    <dgm:cxn modelId="{DD0BB70F-B9F8-4525-A0B5-BA636BD42D7E}" type="presParOf" srcId="{1234D545-302C-4049-A62F-57438219214A}" destId="{ABCF9291-8608-4D8F-B98C-301008074BFD}" srcOrd="0" destOrd="0" presId="urn:microsoft.com/office/officeart/2005/8/layout/target3"/>
    <dgm:cxn modelId="{C8C755CA-7924-4BC4-8B6E-808E56FECCAA}" type="presParOf" srcId="{1234D545-302C-4049-A62F-57438219214A}" destId="{A1275A3A-99BA-4371-B909-BBB44963F9E0}" srcOrd="1" destOrd="0" presId="urn:microsoft.com/office/officeart/2005/8/layout/target3"/>
    <dgm:cxn modelId="{E82083B2-E85E-4C2D-A527-67D29CC57AAB}" type="presParOf" srcId="{1234D545-302C-4049-A62F-57438219214A}" destId="{EBE08EFD-3F54-40DC-A5C1-9E351CC5E1F6}" srcOrd="2" destOrd="0" presId="urn:microsoft.com/office/officeart/2005/8/layout/target3"/>
    <dgm:cxn modelId="{08099708-A2D5-40DD-9806-C2EF7C3A3DFE}" type="presParOf" srcId="{1234D545-302C-4049-A62F-57438219214A}" destId="{60AD36EE-A1AA-49A0-B238-9DABF7C9E798}" srcOrd="3" destOrd="0" presId="urn:microsoft.com/office/officeart/2005/8/layout/target3"/>
    <dgm:cxn modelId="{8DB90DB3-CD86-43D5-9C56-95B3A6521CB9}" type="presParOf" srcId="{1234D545-302C-4049-A62F-57438219214A}" destId="{339F8AF1-743D-487C-970F-3761B72C1DDC}" srcOrd="4" destOrd="0" presId="urn:microsoft.com/office/officeart/2005/8/layout/target3"/>
    <dgm:cxn modelId="{BBFFE136-8437-431A-8028-5CD39628D96B}" type="presParOf" srcId="{1234D545-302C-4049-A62F-57438219214A}" destId="{9F3D01F2-6977-4CF9-A4B5-1CB5FFFD6197}" srcOrd="5" destOrd="0" presId="urn:microsoft.com/office/officeart/2005/8/layout/target3"/>
    <dgm:cxn modelId="{DD381B15-38BA-493E-9A47-9C94F945D7E0}" type="presParOf" srcId="{1234D545-302C-4049-A62F-57438219214A}" destId="{E4073D88-31F7-4FE4-A762-EF1538399C6C}" srcOrd="6" destOrd="0" presId="urn:microsoft.com/office/officeart/2005/8/layout/target3"/>
    <dgm:cxn modelId="{E5A582FE-8728-4A3A-8294-42EEA01EB63C}" type="presParOf" srcId="{1234D545-302C-4049-A62F-57438219214A}" destId="{FDB2A8C8-19A5-461C-9DCB-B3CB5E4C062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80C71C-059E-4F18-A5E5-B3562F27AF0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6846501-466F-4A14-8CAC-2695574BB6E6}">
      <dgm:prSet/>
      <dgm:spPr/>
      <dgm:t>
        <a:bodyPr/>
        <a:lstStyle/>
        <a:p>
          <a:pPr rtl="0"/>
          <a:r>
            <a:rPr lang="ru-RU" i="1" dirty="0" smtClean="0"/>
            <a:t>1) принцип радости и </a:t>
          </a:r>
          <a:r>
            <a:rPr lang="ru-RU" i="1" dirty="0" err="1" smtClean="0"/>
            <a:t>ненапряженности</a:t>
          </a:r>
          <a:r>
            <a:rPr lang="ru-RU" i="1" dirty="0" smtClean="0"/>
            <a:t>;</a:t>
          </a:r>
          <a:endParaRPr lang="ru-RU" dirty="0"/>
        </a:p>
      </dgm:t>
    </dgm:pt>
    <dgm:pt modelId="{F656B0A2-9AA1-4F38-AFC3-AFC1E6B4AF93}" type="parTrans" cxnId="{89BDAD47-33D1-4923-879F-EF758CAD9DCD}">
      <dgm:prSet/>
      <dgm:spPr/>
      <dgm:t>
        <a:bodyPr/>
        <a:lstStyle/>
        <a:p>
          <a:endParaRPr lang="ru-RU"/>
        </a:p>
      </dgm:t>
    </dgm:pt>
    <dgm:pt modelId="{9A4B8997-8F72-4750-BF9E-904C2D04EE58}" type="sibTrans" cxnId="{89BDAD47-33D1-4923-879F-EF758CAD9DCD}">
      <dgm:prSet/>
      <dgm:spPr/>
      <dgm:t>
        <a:bodyPr/>
        <a:lstStyle/>
        <a:p>
          <a:endParaRPr lang="ru-RU"/>
        </a:p>
      </dgm:t>
    </dgm:pt>
    <dgm:pt modelId="{1F4730BF-BE7F-411D-A779-036073A1BC15}">
      <dgm:prSet/>
      <dgm:spPr/>
      <dgm:t>
        <a:bodyPr/>
        <a:lstStyle/>
        <a:p>
          <a:pPr rtl="0"/>
          <a:r>
            <a:rPr lang="ru-RU" i="1" dirty="0" smtClean="0"/>
            <a:t>2)принцип единства «осознаваемое — неосознаваемое»;</a:t>
          </a:r>
          <a:endParaRPr lang="ru-RU" dirty="0"/>
        </a:p>
      </dgm:t>
    </dgm:pt>
    <dgm:pt modelId="{68D65863-3E10-4852-8B10-449BDD8806B5}" type="parTrans" cxnId="{35EB8C66-13BD-4929-B494-76BBCC1ED5CE}">
      <dgm:prSet/>
      <dgm:spPr/>
      <dgm:t>
        <a:bodyPr/>
        <a:lstStyle/>
        <a:p>
          <a:endParaRPr lang="ru-RU"/>
        </a:p>
      </dgm:t>
    </dgm:pt>
    <dgm:pt modelId="{CDBBB366-09A6-44F0-BCE0-BA603597D5DE}" type="sibTrans" cxnId="{35EB8C66-13BD-4929-B494-76BBCC1ED5CE}">
      <dgm:prSet/>
      <dgm:spPr/>
      <dgm:t>
        <a:bodyPr/>
        <a:lstStyle/>
        <a:p>
          <a:endParaRPr lang="ru-RU"/>
        </a:p>
      </dgm:t>
    </dgm:pt>
    <dgm:pt modelId="{BAD240EC-FAB8-4427-9760-98937D21448C}">
      <dgm:prSet/>
      <dgm:spPr/>
      <dgm:t>
        <a:bodyPr/>
        <a:lstStyle/>
        <a:p>
          <a:pPr rtl="0"/>
          <a:r>
            <a:rPr lang="ru-RU" i="1" dirty="0" smtClean="0"/>
            <a:t>3) принцип суггестивной взаимосвязи «учитель—учащийся».</a:t>
          </a:r>
          <a:endParaRPr lang="ru-RU" dirty="0"/>
        </a:p>
      </dgm:t>
    </dgm:pt>
    <dgm:pt modelId="{CE5B48CB-9F74-4DFB-AB51-DD1F00BBC02D}" type="parTrans" cxnId="{6D05C96A-A923-46D1-8670-6A162E2B8172}">
      <dgm:prSet/>
      <dgm:spPr/>
      <dgm:t>
        <a:bodyPr/>
        <a:lstStyle/>
        <a:p>
          <a:endParaRPr lang="ru-RU"/>
        </a:p>
      </dgm:t>
    </dgm:pt>
    <dgm:pt modelId="{1CD27C77-1FAC-4570-8318-35126E78BFA5}" type="sibTrans" cxnId="{6D05C96A-A923-46D1-8670-6A162E2B8172}">
      <dgm:prSet/>
      <dgm:spPr/>
      <dgm:t>
        <a:bodyPr/>
        <a:lstStyle/>
        <a:p>
          <a:endParaRPr lang="ru-RU"/>
        </a:p>
      </dgm:t>
    </dgm:pt>
    <dgm:pt modelId="{697DD50D-97DF-4FB8-AF17-80CB78311F2D}" type="pres">
      <dgm:prSet presAssocID="{5380C71C-059E-4F18-A5E5-B3562F27AF0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D003EF6-D1D0-4FE3-BBA5-743959D29BED}" type="pres">
      <dgm:prSet presAssocID="{5380C71C-059E-4F18-A5E5-B3562F27AF00}" presName="pyramid" presStyleLbl="node1" presStyleIdx="0" presStyleCnt="1" custLinFactNeighborX="3434" custLinFactNeighborY="12205"/>
      <dgm:spPr/>
    </dgm:pt>
    <dgm:pt modelId="{ADCFFCFC-204C-4C99-8D3C-AF0229F5BC8B}" type="pres">
      <dgm:prSet presAssocID="{5380C71C-059E-4F18-A5E5-B3562F27AF00}" presName="theList" presStyleCnt="0"/>
      <dgm:spPr/>
    </dgm:pt>
    <dgm:pt modelId="{961DBFA9-74B5-4724-AEF6-1AF36BEE21F8}" type="pres">
      <dgm:prSet presAssocID="{D6846501-466F-4A14-8CAC-2695574BB6E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0021A-5F54-430C-A2C0-A8559B0C86EF}" type="pres">
      <dgm:prSet presAssocID="{D6846501-466F-4A14-8CAC-2695574BB6E6}" presName="aSpace" presStyleCnt="0"/>
      <dgm:spPr/>
    </dgm:pt>
    <dgm:pt modelId="{C54B43DD-3646-458A-BA16-B4E2A93E38D7}" type="pres">
      <dgm:prSet presAssocID="{1F4730BF-BE7F-411D-A779-036073A1BC1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5DCBB-A42C-4068-89B7-49D5EECFF331}" type="pres">
      <dgm:prSet presAssocID="{1F4730BF-BE7F-411D-A779-036073A1BC15}" presName="aSpace" presStyleCnt="0"/>
      <dgm:spPr/>
    </dgm:pt>
    <dgm:pt modelId="{422A7B49-F758-488E-A45A-2A860C1D7E71}" type="pres">
      <dgm:prSet presAssocID="{BAD240EC-FAB8-4427-9760-98937D21448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338BA-26E0-42EA-9129-4658D5D0542F}" type="pres">
      <dgm:prSet presAssocID="{BAD240EC-FAB8-4427-9760-98937D21448C}" presName="aSpace" presStyleCnt="0"/>
      <dgm:spPr/>
    </dgm:pt>
  </dgm:ptLst>
  <dgm:cxnLst>
    <dgm:cxn modelId="{89BDAD47-33D1-4923-879F-EF758CAD9DCD}" srcId="{5380C71C-059E-4F18-A5E5-B3562F27AF00}" destId="{D6846501-466F-4A14-8CAC-2695574BB6E6}" srcOrd="0" destOrd="0" parTransId="{F656B0A2-9AA1-4F38-AFC3-AFC1E6B4AF93}" sibTransId="{9A4B8997-8F72-4750-BF9E-904C2D04EE58}"/>
    <dgm:cxn modelId="{765F4B59-DF4A-4A95-9A41-3A7060033C3D}" type="presOf" srcId="{1F4730BF-BE7F-411D-A779-036073A1BC15}" destId="{C54B43DD-3646-458A-BA16-B4E2A93E38D7}" srcOrd="0" destOrd="0" presId="urn:microsoft.com/office/officeart/2005/8/layout/pyramid2"/>
    <dgm:cxn modelId="{E732403C-CD15-4EDB-8A1D-9C5DBE0F9529}" type="presOf" srcId="{BAD240EC-FAB8-4427-9760-98937D21448C}" destId="{422A7B49-F758-488E-A45A-2A860C1D7E71}" srcOrd="0" destOrd="0" presId="urn:microsoft.com/office/officeart/2005/8/layout/pyramid2"/>
    <dgm:cxn modelId="{6D05C96A-A923-46D1-8670-6A162E2B8172}" srcId="{5380C71C-059E-4F18-A5E5-B3562F27AF00}" destId="{BAD240EC-FAB8-4427-9760-98937D21448C}" srcOrd="2" destOrd="0" parTransId="{CE5B48CB-9F74-4DFB-AB51-DD1F00BBC02D}" sibTransId="{1CD27C77-1FAC-4570-8318-35126E78BFA5}"/>
    <dgm:cxn modelId="{35EB8C66-13BD-4929-B494-76BBCC1ED5CE}" srcId="{5380C71C-059E-4F18-A5E5-B3562F27AF00}" destId="{1F4730BF-BE7F-411D-A779-036073A1BC15}" srcOrd="1" destOrd="0" parTransId="{68D65863-3E10-4852-8B10-449BDD8806B5}" sibTransId="{CDBBB366-09A6-44F0-BCE0-BA603597D5DE}"/>
    <dgm:cxn modelId="{DF816D0C-CC6A-4B62-A5CC-689F067D9774}" type="presOf" srcId="{D6846501-466F-4A14-8CAC-2695574BB6E6}" destId="{961DBFA9-74B5-4724-AEF6-1AF36BEE21F8}" srcOrd="0" destOrd="0" presId="urn:microsoft.com/office/officeart/2005/8/layout/pyramid2"/>
    <dgm:cxn modelId="{317C8D44-0B2D-4D51-9C25-F6A271865443}" type="presOf" srcId="{5380C71C-059E-4F18-A5E5-B3562F27AF00}" destId="{697DD50D-97DF-4FB8-AF17-80CB78311F2D}" srcOrd="0" destOrd="0" presId="urn:microsoft.com/office/officeart/2005/8/layout/pyramid2"/>
    <dgm:cxn modelId="{68598D35-58C2-4647-AFE2-C0DC27567E8E}" type="presParOf" srcId="{697DD50D-97DF-4FB8-AF17-80CB78311F2D}" destId="{DD003EF6-D1D0-4FE3-BBA5-743959D29BED}" srcOrd="0" destOrd="0" presId="urn:microsoft.com/office/officeart/2005/8/layout/pyramid2"/>
    <dgm:cxn modelId="{F817E435-C35C-4736-B638-25A31519B788}" type="presParOf" srcId="{697DD50D-97DF-4FB8-AF17-80CB78311F2D}" destId="{ADCFFCFC-204C-4C99-8D3C-AF0229F5BC8B}" srcOrd="1" destOrd="0" presId="urn:microsoft.com/office/officeart/2005/8/layout/pyramid2"/>
    <dgm:cxn modelId="{4C1833B6-D5FF-41E5-AD0E-27EA95A06BAA}" type="presParOf" srcId="{ADCFFCFC-204C-4C99-8D3C-AF0229F5BC8B}" destId="{961DBFA9-74B5-4724-AEF6-1AF36BEE21F8}" srcOrd="0" destOrd="0" presId="urn:microsoft.com/office/officeart/2005/8/layout/pyramid2"/>
    <dgm:cxn modelId="{BCC827EE-AE60-4BC9-87E1-5D146EC32480}" type="presParOf" srcId="{ADCFFCFC-204C-4C99-8D3C-AF0229F5BC8B}" destId="{6730021A-5F54-430C-A2C0-A8559B0C86EF}" srcOrd="1" destOrd="0" presId="urn:microsoft.com/office/officeart/2005/8/layout/pyramid2"/>
    <dgm:cxn modelId="{97D5E958-1EA9-4B07-9857-561CC62A43A9}" type="presParOf" srcId="{ADCFFCFC-204C-4C99-8D3C-AF0229F5BC8B}" destId="{C54B43DD-3646-458A-BA16-B4E2A93E38D7}" srcOrd="2" destOrd="0" presId="urn:microsoft.com/office/officeart/2005/8/layout/pyramid2"/>
    <dgm:cxn modelId="{22C1CC57-44B1-48DC-908D-8758FB213FCE}" type="presParOf" srcId="{ADCFFCFC-204C-4C99-8D3C-AF0229F5BC8B}" destId="{1675DCBB-A42C-4068-89B7-49D5EECFF331}" srcOrd="3" destOrd="0" presId="urn:microsoft.com/office/officeart/2005/8/layout/pyramid2"/>
    <dgm:cxn modelId="{0E600A23-2797-4154-A81F-F8F97AD0B952}" type="presParOf" srcId="{ADCFFCFC-204C-4C99-8D3C-AF0229F5BC8B}" destId="{422A7B49-F758-488E-A45A-2A860C1D7E71}" srcOrd="4" destOrd="0" presId="urn:microsoft.com/office/officeart/2005/8/layout/pyramid2"/>
    <dgm:cxn modelId="{1A484199-4681-4560-B452-8B40C60832F3}" type="presParOf" srcId="{ADCFFCFC-204C-4C99-8D3C-AF0229F5BC8B}" destId="{E54338BA-26E0-42EA-9129-4658D5D0542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3A81D-EE82-4DED-95D3-16FFD3F339B6}">
      <dsp:nvSpPr>
        <dsp:cNvPr id="0" name=""/>
        <dsp:cNvSpPr/>
      </dsp:nvSpPr>
      <dsp:spPr>
        <a:xfrm>
          <a:off x="0" y="135035"/>
          <a:ext cx="8208912" cy="12425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Основная </a:t>
          </a:r>
          <a:r>
            <a:rPr lang="ru-RU" sz="1800" b="1" i="1" u="sng" kern="1200" dirty="0" smtClean="0">
              <a:solidFill>
                <a:schemeClr val="tx2">
                  <a:lumMod val="50000"/>
                </a:schemeClr>
              </a:solidFill>
            </a:rPr>
            <a:t>цель</a:t>
          </a:r>
          <a:r>
            <a:rPr lang="ru-RU" sz="1800" b="1" i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400" b="1" i="1" kern="1200" dirty="0" smtClean="0"/>
            <a:t>обучения иностранному языку состоит в применении элементов </a:t>
          </a:r>
          <a:r>
            <a:rPr lang="ru-RU" sz="1400" b="1" i="1" kern="1200" dirty="0" err="1" smtClean="0"/>
            <a:t>лингвострановедения</a:t>
          </a:r>
          <a:r>
            <a:rPr lang="ru-RU" sz="1400" b="1" i="1" kern="1200" dirty="0" smtClean="0"/>
            <a:t> на занятиях по английскому языку как средство приобщения учащихся к иноязычной культуре. Исходя из поставленной цели в содержание обучению страноведению на уроках английского языка включаются следующие </a:t>
          </a:r>
          <a:r>
            <a:rPr lang="ru-RU" sz="1800" b="1" i="1" u="sng" kern="1200" dirty="0" smtClean="0">
              <a:solidFill>
                <a:schemeClr val="tx2">
                  <a:lumMod val="50000"/>
                </a:schemeClr>
              </a:solidFill>
            </a:rPr>
            <a:t>задачи </a:t>
          </a:r>
          <a:r>
            <a:rPr lang="ru-RU" sz="1400" b="1" i="1" kern="1200" dirty="0" smtClean="0"/>
            <a:t>в соответствии с реалиями времени и заключаются в: </a:t>
          </a:r>
          <a:endParaRPr lang="ru-RU" sz="1400" kern="1200" dirty="0"/>
        </a:p>
      </dsp:txBody>
      <dsp:txXfrm>
        <a:off x="60656" y="195691"/>
        <a:ext cx="8087600" cy="1121227"/>
      </dsp:txXfrm>
    </dsp:sp>
    <dsp:sp modelId="{A7FC0018-3BA4-41F0-BF32-6125F15609E3}">
      <dsp:nvSpPr>
        <dsp:cNvPr id="0" name=""/>
        <dsp:cNvSpPr/>
      </dsp:nvSpPr>
      <dsp:spPr>
        <a:xfrm>
          <a:off x="0" y="1513350"/>
          <a:ext cx="8208912" cy="12425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- обеспечении условий для приобщения учащихся к иноязычной культуре и их подготовке к участию в передаче духовного богатства народа страны изучаемого языка, в частности в обогащении предлагаемых для изучения тем по страноведению, чтобы все работало на межкультурную коммуникацию.</a:t>
          </a:r>
          <a:endParaRPr lang="ru-RU" sz="1800" kern="1200" dirty="0"/>
        </a:p>
      </dsp:txBody>
      <dsp:txXfrm>
        <a:off x="60656" y="1574006"/>
        <a:ext cx="8087600" cy="1121227"/>
      </dsp:txXfrm>
    </dsp:sp>
    <dsp:sp modelId="{E2FDEC1A-1A98-46A4-B598-AE8D942FC00A}">
      <dsp:nvSpPr>
        <dsp:cNvPr id="0" name=""/>
        <dsp:cNvSpPr/>
      </dsp:nvSpPr>
      <dsp:spPr>
        <a:xfrm>
          <a:off x="0" y="2807730"/>
          <a:ext cx="8208912" cy="12425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- формировании логического мышления учащихся;</a:t>
          </a:r>
          <a:endParaRPr lang="ru-RU" sz="1800" kern="1200" dirty="0"/>
        </a:p>
      </dsp:txBody>
      <dsp:txXfrm>
        <a:off x="60656" y="2868386"/>
        <a:ext cx="8087600" cy="1121227"/>
      </dsp:txXfrm>
    </dsp:sp>
    <dsp:sp modelId="{9330723E-7982-474C-A04A-915070992F3F}">
      <dsp:nvSpPr>
        <dsp:cNvPr id="0" name=""/>
        <dsp:cNvSpPr/>
      </dsp:nvSpPr>
      <dsp:spPr>
        <a:xfrm>
          <a:off x="0" y="4102110"/>
          <a:ext cx="8208912" cy="12425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- способствовании повышению интереса к лингвистике и процессу обучения в целом;</a:t>
          </a:r>
          <a:endParaRPr lang="ru-RU" sz="1800" kern="1200" dirty="0"/>
        </a:p>
      </dsp:txBody>
      <dsp:txXfrm>
        <a:off x="60656" y="4162766"/>
        <a:ext cx="8087600" cy="1121227"/>
      </dsp:txXfrm>
    </dsp:sp>
    <dsp:sp modelId="{1DE8A79E-13D5-4B26-AE4E-051EEB6C7A7F}">
      <dsp:nvSpPr>
        <dsp:cNvPr id="0" name=""/>
        <dsp:cNvSpPr/>
      </dsp:nvSpPr>
      <dsp:spPr>
        <a:xfrm>
          <a:off x="0" y="5396489"/>
          <a:ext cx="8208912" cy="12425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- формировании представления об английском языке как духовной, нравственной и культурной ценности.</a:t>
          </a:r>
          <a:endParaRPr lang="ru-RU" sz="1800" kern="1200" dirty="0"/>
        </a:p>
      </dsp:txBody>
      <dsp:txXfrm>
        <a:off x="60656" y="5457145"/>
        <a:ext cx="8087600" cy="1121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738AE-EB87-4589-B3F9-C67B5B6EE422}">
      <dsp:nvSpPr>
        <dsp:cNvPr id="0" name=""/>
        <dsp:cNvSpPr/>
      </dsp:nvSpPr>
      <dsp:spPr>
        <a:xfrm>
          <a:off x="4446239" y="2840382"/>
          <a:ext cx="2433192" cy="844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289"/>
              </a:lnTo>
              <a:lnTo>
                <a:pt x="2433192" y="422289"/>
              </a:lnTo>
              <a:lnTo>
                <a:pt x="2433192" y="844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6A19A-35F1-4F74-AF7F-8E82F97AE90C}">
      <dsp:nvSpPr>
        <dsp:cNvPr id="0" name=""/>
        <dsp:cNvSpPr/>
      </dsp:nvSpPr>
      <dsp:spPr>
        <a:xfrm>
          <a:off x="2013047" y="2840382"/>
          <a:ext cx="2433192" cy="844579"/>
        </a:xfrm>
        <a:custGeom>
          <a:avLst/>
          <a:gdLst/>
          <a:ahLst/>
          <a:cxnLst/>
          <a:rect l="0" t="0" r="0" b="0"/>
          <a:pathLst>
            <a:path>
              <a:moveTo>
                <a:pt x="2433192" y="0"/>
              </a:moveTo>
              <a:lnTo>
                <a:pt x="2433192" y="422289"/>
              </a:lnTo>
              <a:lnTo>
                <a:pt x="0" y="422289"/>
              </a:lnTo>
              <a:lnTo>
                <a:pt x="0" y="844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99AA8-2076-4AD9-869D-1AD939223308}">
      <dsp:nvSpPr>
        <dsp:cNvPr id="0" name=""/>
        <dsp:cNvSpPr/>
      </dsp:nvSpPr>
      <dsp:spPr>
        <a:xfrm>
          <a:off x="2435336" y="829479"/>
          <a:ext cx="4021806" cy="2010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i="1" u="sng" kern="1200" dirty="0" smtClean="0"/>
            <a:t>Применения:</a:t>
          </a:r>
          <a:endParaRPr lang="ru-RU" sz="3600" b="1" i="1" kern="1200" dirty="0" smtClean="0"/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435336" y="829479"/>
        <a:ext cx="4021806" cy="2010903"/>
      </dsp:txXfrm>
    </dsp:sp>
    <dsp:sp modelId="{207BBE54-BA46-4B33-995C-6420333C8C95}">
      <dsp:nvSpPr>
        <dsp:cNvPr id="0" name=""/>
        <dsp:cNvSpPr/>
      </dsp:nvSpPr>
      <dsp:spPr>
        <a:xfrm>
          <a:off x="2143" y="3684961"/>
          <a:ext cx="4021806" cy="2010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100" b="1" i="1" u="none" kern="1200" smtClean="0"/>
            <a:t>1.</a:t>
          </a:r>
          <a:r>
            <a:rPr lang="ru-RU" sz="3100" b="1" i="1" kern="1200" smtClean="0"/>
            <a:t>Лингвострановедчес-кое</a:t>
          </a:r>
          <a:endParaRPr lang="ru-RU" sz="3100" kern="1200" dirty="0" smtClean="0"/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b="1" i="1" kern="1200" dirty="0"/>
        </a:p>
      </dsp:txBody>
      <dsp:txXfrm>
        <a:off x="2143" y="3684961"/>
        <a:ext cx="4021806" cy="2010903"/>
      </dsp:txXfrm>
    </dsp:sp>
    <dsp:sp modelId="{2778655B-DA22-4EA9-9E3D-FBBA5556BD72}">
      <dsp:nvSpPr>
        <dsp:cNvPr id="0" name=""/>
        <dsp:cNvSpPr/>
      </dsp:nvSpPr>
      <dsp:spPr>
        <a:xfrm>
          <a:off x="4868529" y="3684961"/>
          <a:ext cx="4021806" cy="2010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i="1" kern="1200" dirty="0" smtClean="0"/>
            <a:t>2.Учебное</a:t>
          </a:r>
          <a:endParaRPr lang="ru-RU" sz="3100" b="1" i="1" kern="1200" dirty="0"/>
        </a:p>
      </dsp:txBody>
      <dsp:txXfrm>
        <a:off x="4868529" y="3684961"/>
        <a:ext cx="4021806" cy="2010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AFDD9-1E1A-4994-9D4B-15DA062FEA6B}">
      <dsp:nvSpPr>
        <dsp:cNvPr id="0" name=""/>
        <dsp:cNvSpPr/>
      </dsp:nvSpPr>
      <dsp:spPr>
        <a:xfrm>
          <a:off x="3751081" y="1649985"/>
          <a:ext cx="245362" cy="1074922"/>
        </a:xfrm>
        <a:custGeom>
          <a:avLst/>
          <a:gdLst/>
          <a:ahLst/>
          <a:cxnLst/>
          <a:rect l="0" t="0" r="0" b="0"/>
          <a:pathLst>
            <a:path>
              <a:moveTo>
                <a:pt x="245362" y="0"/>
              </a:moveTo>
              <a:lnTo>
                <a:pt x="245362" y="1074922"/>
              </a:lnTo>
              <a:lnTo>
                <a:pt x="0" y="10749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9DE41-385B-4050-8240-5F24986868CF}">
      <dsp:nvSpPr>
        <dsp:cNvPr id="0" name=""/>
        <dsp:cNvSpPr/>
      </dsp:nvSpPr>
      <dsp:spPr>
        <a:xfrm>
          <a:off x="3996443" y="1649985"/>
          <a:ext cx="2827513" cy="2149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482"/>
              </a:lnTo>
              <a:lnTo>
                <a:pt x="2827513" y="1904482"/>
              </a:lnTo>
              <a:lnTo>
                <a:pt x="2827513" y="21498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6F248-6129-4BB4-A183-A74ECA10B7A7}">
      <dsp:nvSpPr>
        <dsp:cNvPr id="0" name=""/>
        <dsp:cNvSpPr/>
      </dsp:nvSpPr>
      <dsp:spPr>
        <a:xfrm>
          <a:off x="3950723" y="1649985"/>
          <a:ext cx="91440" cy="2149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98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F45B0-DA5D-46D5-BC0D-2D695F6E7ECD}">
      <dsp:nvSpPr>
        <dsp:cNvPr id="0" name=""/>
        <dsp:cNvSpPr/>
      </dsp:nvSpPr>
      <dsp:spPr>
        <a:xfrm>
          <a:off x="1168930" y="1649985"/>
          <a:ext cx="2827513" cy="2149844"/>
        </a:xfrm>
        <a:custGeom>
          <a:avLst/>
          <a:gdLst/>
          <a:ahLst/>
          <a:cxnLst/>
          <a:rect l="0" t="0" r="0" b="0"/>
          <a:pathLst>
            <a:path>
              <a:moveTo>
                <a:pt x="2827513" y="0"/>
              </a:moveTo>
              <a:lnTo>
                <a:pt x="2827513" y="1904482"/>
              </a:lnTo>
              <a:lnTo>
                <a:pt x="0" y="1904482"/>
              </a:lnTo>
              <a:lnTo>
                <a:pt x="0" y="21498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3749E-437F-49EB-8307-8931D490729E}">
      <dsp:nvSpPr>
        <dsp:cNvPr id="0" name=""/>
        <dsp:cNvSpPr/>
      </dsp:nvSpPr>
      <dsp:spPr>
        <a:xfrm>
          <a:off x="2828050" y="481591"/>
          <a:ext cx="2336787" cy="1168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Формы уроков</a:t>
          </a:r>
          <a:endParaRPr lang="ru-RU" sz="3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8050" y="481591"/>
        <a:ext cx="2336787" cy="1168393"/>
      </dsp:txXfrm>
    </dsp:sp>
    <dsp:sp modelId="{475445DF-C13B-42C3-BF85-E3D132D11691}">
      <dsp:nvSpPr>
        <dsp:cNvPr id="0" name=""/>
        <dsp:cNvSpPr/>
      </dsp:nvSpPr>
      <dsp:spPr>
        <a:xfrm>
          <a:off x="536" y="3799830"/>
          <a:ext cx="2336787" cy="1168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>
              <a:solidFill>
                <a:schemeClr val="accent5">
                  <a:lumMod val="75000"/>
                </a:schemeClr>
              </a:solidFill>
            </a:rPr>
            <a:t>Урок-экскурсия</a:t>
          </a:r>
          <a:endParaRPr lang="ru-RU" sz="3200" i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36" y="3799830"/>
        <a:ext cx="2336787" cy="1168393"/>
      </dsp:txXfrm>
    </dsp:sp>
    <dsp:sp modelId="{B4284CC2-CA4B-4F3F-8111-4A0C0A16FBF0}">
      <dsp:nvSpPr>
        <dsp:cNvPr id="0" name=""/>
        <dsp:cNvSpPr/>
      </dsp:nvSpPr>
      <dsp:spPr>
        <a:xfrm>
          <a:off x="2828050" y="3799830"/>
          <a:ext cx="2336787" cy="1168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>
              <a:solidFill>
                <a:schemeClr val="accent5">
                  <a:lumMod val="75000"/>
                </a:schemeClr>
              </a:solidFill>
            </a:rPr>
            <a:t>Урок-журнал</a:t>
          </a:r>
          <a:endParaRPr lang="ru-RU" sz="3200" i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828050" y="3799830"/>
        <a:ext cx="2336787" cy="1168393"/>
      </dsp:txXfrm>
    </dsp:sp>
    <dsp:sp modelId="{B4BB3F7A-7CF4-4DB8-9659-61B944BE73D7}">
      <dsp:nvSpPr>
        <dsp:cNvPr id="0" name=""/>
        <dsp:cNvSpPr/>
      </dsp:nvSpPr>
      <dsp:spPr>
        <a:xfrm>
          <a:off x="5655563" y="3799830"/>
          <a:ext cx="2336787" cy="1168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>
              <a:solidFill>
                <a:schemeClr val="accent5">
                  <a:lumMod val="75000"/>
                </a:schemeClr>
              </a:solidFill>
            </a:rPr>
            <a:t>Урок-викторина</a:t>
          </a:r>
          <a:endParaRPr lang="ru-RU" sz="3200" i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655563" y="3799830"/>
        <a:ext cx="2336787" cy="1168393"/>
      </dsp:txXfrm>
    </dsp:sp>
    <dsp:sp modelId="{BA30AC81-3592-4287-BA66-6D45699B0582}">
      <dsp:nvSpPr>
        <dsp:cNvPr id="0" name=""/>
        <dsp:cNvSpPr/>
      </dsp:nvSpPr>
      <dsp:spPr>
        <a:xfrm>
          <a:off x="1414293" y="2140711"/>
          <a:ext cx="2336787" cy="1168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>
              <a:solidFill>
                <a:schemeClr val="accent5">
                  <a:lumMod val="75000"/>
                </a:schemeClr>
              </a:solidFill>
            </a:rPr>
            <a:t>Урок-путешествие</a:t>
          </a:r>
          <a:endParaRPr lang="ru-RU" sz="3200" i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414293" y="2140711"/>
        <a:ext cx="2336787" cy="1168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6A667-83AC-42DD-B0C7-6821FA9B830E}">
      <dsp:nvSpPr>
        <dsp:cNvPr id="0" name=""/>
        <dsp:cNvSpPr/>
      </dsp:nvSpPr>
      <dsp:spPr>
        <a:xfrm>
          <a:off x="7429" y="1827"/>
          <a:ext cx="7452741" cy="33807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/>
            <a:t>Работа с аутентичными письмами</a:t>
          </a:r>
          <a:r>
            <a:rPr lang="ru-RU" sz="1600" b="0" kern="1200" baseline="0" dirty="0" smtClean="0"/>
            <a:t/>
          </a:r>
          <a:br>
            <a:rPr lang="ru-RU" sz="1600" b="0" kern="1200" baseline="0" dirty="0" smtClean="0"/>
          </a:br>
          <a:r>
            <a:rPr lang="ru-RU" sz="1600" b="1" kern="1200" baseline="0" dirty="0" smtClean="0"/>
            <a:t> </a:t>
          </a:r>
          <a:r>
            <a:rPr lang="ru-RU" sz="1600" b="0" kern="1200" baseline="0" dirty="0" smtClean="0"/>
            <a:t/>
          </a:r>
          <a:br>
            <a:rPr lang="ru-RU" sz="1600" b="0" kern="1200" baseline="0" dirty="0" smtClean="0"/>
          </a:br>
          <a:r>
            <a:rPr lang="ru-RU" sz="1600" b="0" kern="1200" baseline="0" dirty="0" smtClean="0"/>
            <a:t>             Аутентичные письма отличаются от обычных текстов своим простым повседневным языком. В подборке имеются реальные письма и поздравительные открытки личного характера, что вызывает неподдельный интерес учащихся. При этом детям интересно буквально все: от изображения на марках, конвертах и открытках, заканчивая почерком, не говоря уже о содержании. Подлинность переписки является мощным средством мотивации учеников в их стремлении овладеть навыками написания писем. </a:t>
          </a:r>
          <a:br>
            <a:rPr lang="ru-RU" sz="1600" b="0" kern="1200" baseline="0" dirty="0" smtClean="0"/>
          </a:br>
          <a:endParaRPr lang="ru-RU" sz="1600" b="0" kern="1200" baseline="0" dirty="0"/>
        </a:p>
      </dsp:txBody>
      <dsp:txXfrm>
        <a:off x="1697789" y="1827"/>
        <a:ext cx="4072021" cy="3380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2756F-6FEA-49E0-B411-670F4F41DA2F}">
      <dsp:nvSpPr>
        <dsp:cNvPr id="0" name=""/>
        <dsp:cNvSpPr/>
      </dsp:nvSpPr>
      <dsp:spPr>
        <a:xfrm rot="20293916">
          <a:off x="676612" y="1069633"/>
          <a:ext cx="6871445" cy="4970225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/>
            <a:t>являются не только прекрасным дополнительным наглядным материалом при изучении английского языка </a:t>
          </a:r>
          <a:r>
            <a:rPr lang="ru-RU" sz="2100" b="1" i="1" kern="1200" dirty="0" smtClean="0"/>
            <a:t>но </a:t>
          </a:r>
          <a:r>
            <a:rPr lang="ru-RU" sz="2100" b="1" i="1" kern="1200" dirty="0" smtClean="0"/>
            <a:t>и способствуют развитию зрительной памяти, логического и аналитического мышления учащихся и позволяют закреплять уже имеющиеся знания по географии. </a:t>
          </a:r>
          <a:endParaRPr lang="ru-RU" sz="2100" kern="1200" dirty="0"/>
        </a:p>
      </dsp:txBody>
      <dsp:txXfrm>
        <a:off x="2555754" y="1908411"/>
        <a:ext cx="3435723" cy="41004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02AB-7DAF-4E91-BE10-6649A10B2907}">
      <dsp:nvSpPr>
        <dsp:cNvPr id="0" name=""/>
        <dsp:cNvSpPr/>
      </dsp:nvSpPr>
      <dsp:spPr>
        <a:xfrm>
          <a:off x="0" y="51282"/>
          <a:ext cx="6120680" cy="208961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Материалы подобной направленности не только дают глубокое представление о языке и культуре стран изучаемого языка, но и, что более значимо, «делают английский язык максимально английским». Не секрет, что нетрудно даже по употребляемой английской лексике определить в собеседнике </a:t>
          </a:r>
          <a:r>
            <a:rPr lang="ru-RU" sz="1900" i="1" kern="1200" dirty="0" err="1" smtClean="0"/>
            <a:t>славяноговорящего</a:t>
          </a:r>
          <a:r>
            <a:rPr lang="ru-RU" sz="1900" i="1" kern="1200" dirty="0" smtClean="0"/>
            <a:t> представителя. </a:t>
          </a:r>
          <a:endParaRPr lang="ru-RU" sz="1900" kern="1200" dirty="0"/>
        </a:p>
      </dsp:txBody>
      <dsp:txXfrm>
        <a:off x="102007" y="153289"/>
        <a:ext cx="5916666" cy="18856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9291-8608-4D8F-B98C-301008074BFD}">
      <dsp:nvSpPr>
        <dsp:cNvPr id="0" name=""/>
        <dsp:cNvSpPr/>
      </dsp:nvSpPr>
      <dsp:spPr>
        <a:xfrm>
          <a:off x="-47338" y="235455"/>
          <a:ext cx="4622913" cy="46229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08EFD-3F54-40DC-A5C1-9E351CC5E1F6}">
      <dsp:nvSpPr>
        <dsp:cNvPr id="0" name=""/>
        <dsp:cNvSpPr/>
      </dsp:nvSpPr>
      <dsp:spPr>
        <a:xfrm>
          <a:off x="2311456" y="339147"/>
          <a:ext cx="5393399" cy="4622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sng" kern="1200" dirty="0" smtClean="0">
              <a:solidFill>
                <a:schemeClr val="accent6">
                  <a:lumMod val="75000"/>
                </a:schemeClr>
              </a:solidFill>
            </a:rPr>
            <a:t>Работа с аутентичными объявлениями, газетами, журналами, открытками, бытовыми предметами, атрибутикой, использование современных </a:t>
          </a:r>
          <a:r>
            <a:rPr lang="ru-RU" sz="1200" b="1" i="1" u="sng" kern="1200" dirty="0" err="1" smtClean="0">
              <a:solidFill>
                <a:schemeClr val="accent6">
                  <a:lumMod val="75000"/>
                </a:schemeClr>
              </a:solidFill>
            </a:rPr>
            <a:t>интернет-ресурсов</a:t>
          </a:r>
          <a:r>
            <a:rPr lang="ru-RU" sz="1200" b="1" i="1" u="sng" kern="1200" dirty="0" smtClean="0">
              <a:solidFill>
                <a:schemeClr val="accent6">
                  <a:lumMod val="75000"/>
                </a:schemeClr>
              </a:solidFill>
            </a:rPr>
            <a:t>, социальных сетей </a:t>
          </a:r>
          <a:r>
            <a:rPr lang="en-US" sz="1200" b="1" i="1" u="sng" kern="1200" dirty="0" smtClean="0">
              <a:solidFill>
                <a:schemeClr val="accent6">
                  <a:lumMod val="75000"/>
                </a:schemeClr>
              </a:solidFill>
            </a:rPr>
            <a:t>Telegram</a:t>
          </a:r>
          <a:r>
            <a:rPr lang="ru-RU" sz="1200" b="1" i="1" u="sng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u="sng" kern="1200" dirty="0" smtClean="0">
              <a:hlinkClick xmlns:r="http://schemas.openxmlformats.org/officeDocument/2006/relationships" r:id="rId1"/>
            </a:rPr>
            <a:t>https://</a:t>
          </a:r>
          <a:r>
            <a:rPr lang="de-DE" sz="1200" b="1" i="1" u="sng" kern="1200" dirty="0" smtClean="0">
              <a:hlinkClick xmlns:r="http://schemas.openxmlformats.org/officeDocument/2006/relationships" r:id="rId1"/>
            </a:rPr>
            <a:t>wordwall.net/ru-bg/community/present-continuous</a:t>
          </a:r>
          <a:endParaRPr lang="de-DE" sz="1200" b="1" i="1" u="sng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u="sng" kern="1200" dirty="0" smtClean="0">
              <a:hlinkClick xmlns:r="http://schemas.openxmlformats.org/officeDocument/2006/relationships" r:id="rId2"/>
            </a:rPr>
            <a:t>https://wordwall.net/myactivities</a:t>
          </a:r>
          <a:r>
            <a:rPr lang="de-DE" sz="1200" b="1" i="1" u="sng" kern="1200" dirty="0" smtClean="0"/>
            <a:t> </a:t>
          </a:r>
          <a:endParaRPr lang="de-DE" sz="1200" b="1" i="1" u="sng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1" u="sng" kern="1200" dirty="0" smtClean="0">
              <a:hlinkClick xmlns:r="http://schemas.openxmlformats.org/officeDocument/2006/relationships" r:id="rId3"/>
            </a:rPr>
            <a:t>http</a:t>
          </a:r>
          <a:r>
            <a:rPr lang="en-US" sz="1200" b="1" i="1" u="sng" kern="1200" dirty="0" smtClean="0">
              <a:hlinkClick xmlns:r="http://schemas.openxmlformats.org/officeDocument/2006/relationships" r:id="rId3"/>
            </a:rPr>
            <a:t>://myenglishland.ukit.me</a:t>
          </a:r>
          <a:r>
            <a:rPr lang="ru-RU" sz="1200" b="1" i="1" u="sng" kern="1200" dirty="0" smtClean="0"/>
            <a:t>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i="1" u="sng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i="1" u="sng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i="1" kern="1200" dirty="0" smtClean="0"/>
            <a:t>В свое время из различных источников было получено достаточное количество вышеуказанных предметов, которые в настоящее время могут быть использованы как при проведении уроков по предмету при изучении соответствующей темы, так и на классных часах и при проведении недели английского языка. В частности, они были использованы при проведении классного часа на тему «Путешествие в Англию», внеклассного мероприятия «Земля Шекспира» и для оформления недели английского языка</a:t>
          </a:r>
          <a:r>
            <a:rPr lang="en-US" sz="1200" b="1" i="1" kern="1200" dirty="0" smtClean="0"/>
            <a:t>.</a:t>
          </a:r>
          <a:endParaRPr lang="ru-RU" sz="12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u="sng" kern="1200" dirty="0"/>
        </a:p>
      </dsp:txBody>
      <dsp:txXfrm>
        <a:off x="2311456" y="339147"/>
        <a:ext cx="5393399" cy="2195883"/>
      </dsp:txXfrm>
    </dsp:sp>
    <dsp:sp modelId="{339F8AF1-743D-487C-970F-3761B72C1DDC}">
      <dsp:nvSpPr>
        <dsp:cNvPr id="0" name=""/>
        <dsp:cNvSpPr/>
      </dsp:nvSpPr>
      <dsp:spPr>
        <a:xfrm>
          <a:off x="1213514" y="2535031"/>
          <a:ext cx="2195883" cy="21958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D01F2-6977-4CF9-A4B5-1CB5FFFD6197}">
      <dsp:nvSpPr>
        <dsp:cNvPr id="0" name=""/>
        <dsp:cNvSpPr/>
      </dsp:nvSpPr>
      <dsp:spPr>
        <a:xfrm>
          <a:off x="2304283" y="2729235"/>
          <a:ext cx="5393399" cy="8437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304283" y="2729235"/>
        <a:ext cx="5393399" cy="8437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03EF6-D1D0-4FE3-BBA5-743959D29BED}">
      <dsp:nvSpPr>
        <dsp:cNvPr id="0" name=""/>
        <dsp:cNvSpPr/>
      </dsp:nvSpPr>
      <dsp:spPr>
        <a:xfrm>
          <a:off x="120412" y="0"/>
          <a:ext cx="3506476" cy="505856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DBFA9-74B5-4724-AEF6-1AF36BEE21F8}">
      <dsp:nvSpPr>
        <dsp:cNvPr id="0" name=""/>
        <dsp:cNvSpPr/>
      </dsp:nvSpPr>
      <dsp:spPr>
        <a:xfrm>
          <a:off x="1753238" y="508573"/>
          <a:ext cx="2279209" cy="11974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1) принцип радости и </a:t>
          </a:r>
          <a:r>
            <a:rPr lang="ru-RU" sz="1700" i="1" kern="1200" dirty="0" err="1" smtClean="0"/>
            <a:t>ненапряженности</a:t>
          </a:r>
          <a:r>
            <a:rPr lang="ru-RU" sz="1700" i="1" kern="1200" dirty="0" smtClean="0"/>
            <a:t>;</a:t>
          </a:r>
          <a:endParaRPr lang="ru-RU" sz="1700" kern="1200" dirty="0"/>
        </a:p>
      </dsp:txBody>
      <dsp:txXfrm>
        <a:off x="1811693" y="567028"/>
        <a:ext cx="2162299" cy="1080546"/>
      </dsp:txXfrm>
    </dsp:sp>
    <dsp:sp modelId="{C54B43DD-3646-458A-BA16-B4E2A93E38D7}">
      <dsp:nvSpPr>
        <dsp:cNvPr id="0" name=""/>
        <dsp:cNvSpPr/>
      </dsp:nvSpPr>
      <dsp:spPr>
        <a:xfrm>
          <a:off x="1753238" y="1855711"/>
          <a:ext cx="2279209" cy="11974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2)принцип единства «осознаваемое — неосознаваемое»;</a:t>
          </a:r>
          <a:endParaRPr lang="ru-RU" sz="1700" kern="1200" dirty="0"/>
        </a:p>
      </dsp:txBody>
      <dsp:txXfrm>
        <a:off x="1811693" y="1914166"/>
        <a:ext cx="2162299" cy="1080546"/>
      </dsp:txXfrm>
    </dsp:sp>
    <dsp:sp modelId="{422A7B49-F758-488E-A45A-2A860C1D7E71}">
      <dsp:nvSpPr>
        <dsp:cNvPr id="0" name=""/>
        <dsp:cNvSpPr/>
      </dsp:nvSpPr>
      <dsp:spPr>
        <a:xfrm>
          <a:off x="1753238" y="3202850"/>
          <a:ext cx="2279209" cy="11974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3) принцип суггестивной взаимосвязи «учитель—учащийся».</a:t>
          </a:r>
          <a:endParaRPr lang="ru-RU" sz="1700" kern="1200" dirty="0"/>
        </a:p>
      </dsp:txBody>
      <dsp:txXfrm>
        <a:off x="1811693" y="3261305"/>
        <a:ext cx="2162299" cy="1080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48402-71DD-4307-843F-E19D20B7D831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FADA6-4FC6-4943-9768-4B95A9B57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6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5127867"/>
            <a:ext cx="2972693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" y="1115082"/>
            <a:ext cx="4672993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726140"/>
            <a:ext cx="3638514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Название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580665"/>
            <a:ext cx="1043831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/>
        </p:nvGrpSpPr>
        <p:grpSpPr>
          <a:xfrm>
            <a:off x="5008877" y="1430186"/>
            <a:ext cx="4144656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2" y="5240536"/>
            <a:ext cx="1114535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98480"/>
            <a:ext cx="2009973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2" y="4099515"/>
            <a:ext cx="333407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5" y="237514"/>
            <a:ext cx="2171914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8" y="-12700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5121145"/>
            <a:ext cx="1286002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3516857"/>
            <a:ext cx="2981618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6" y="2045087"/>
            <a:ext cx="3615914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500" y="718133"/>
            <a:ext cx="4833257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1096296"/>
            <a:ext cx="4539414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6394874" y="4052877"/>
            <a:ext cx="2767220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12700"/>
            <a:ext cx="915924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472832" y="2818995"/>
            <a:ext cx="3638514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Название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5306909" y="2826510"/>
            <a:ext cx="373173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 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9536" y="-12714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70806" y="3346000"/>
            <a:ext cx="5489775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9536" y="-12714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419" y="1825625"/>
            <a:ext cx="7831931" cy="435133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9536" y="-12714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825626"/>
            <a:ext cx="3886200" cy="397608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1825626"/>
            <a:ext cx="3886200" cy="397608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9536" y="-12714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4403" y="312092"/>
            <a:ext cx="3293393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942690"/>
            <a:ext cx="3868340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842" y="2638097"/>
            <a:ext cx="3868340" cy="318463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942690"/>
            <a:ext cx="3887391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2638097"/>
            <a:ext cx="3887391" cy="318463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/>
        </p:nvSpPr>
        <p:spPr>
          <a:xfrm>
            <a:off x="4479598" y="-12700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5009" y="1347789"/>
            <a:ext cx="462915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806263"/>
            <a:ext cx="2949178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43121" y="721374"/>
            <a:ext cx="293897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/>
        </p:nvSpPr>
        <p:spPr>
          <a:xfrm>
            <a:off x="4479598" y="-12700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887391" y="1347789"/>
            <a:ext cx="462915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603601"/>
            <a:ext cx="2949178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643239" y="725129"/>
            <a:ext cx="287495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9536" y="-12714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 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519002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35253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9536" y="-12714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354492"/>
            <a:ext cx="3293393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3331" y="2373246"/>
            <a:ext cx="697733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520107"/>
            <a:ext cx="7664542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5680" y="793217"/>
            <a:ext cx="665832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1001491"/>
            <a:ext cx="3048813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9536" y="-12714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6" name="Графический объект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/>
        </p:nvGrpSpPr>
        <p:grpSpPr>
          <a:xfrm>
            <a:off x="-9536" y="-12714"/>
            <a:ext cx="5576226" cy="5461207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уководств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9583" y="429785"/>
            <a:ext cx="5704724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896003"/>
            <a:ext cx="396479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397" y="2088090"/>
            <a:ext cx="2327333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450" y="1896003"/>
            <a:ext cx="396479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2202" y="2088090"/>
            <a:ext cx="168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8035" y="1913782"/>
            <a:ext cx="396479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6787" y="2105869"/>
            <a:ext cx="2219337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793" y="2943573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42761" y="2943573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6095" y="2943573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7717" y="2942030"/>
            <a:ext cx="2638408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792" y="5607548"/>
            <a:ext cx="2547938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094" y="4909834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18035" y="4909834"/>
            <a:ext cx="2019704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8792" y="3816446"/>
            <a:ext cx="122758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942761" y="3816446"/>
            <a:ext cx="122758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3816446"/>
            <a:ext cx="1536192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3864572"/>
            <a:ext cx="1110996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593217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 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2" y="2442380"/>
            <a:ext cx="2935224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83" y="974882"/>
            <a:ext cx="2950215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6742" y="3392622"/>
            <a:ext cx="2934891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6429600"/>
            <a:chOff x="5530724" y="0"/>
            <a:chExt cx="6340653" cy="6429600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4788141" y="209524"/>
            <a:ext cx="3485774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 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/>
        </p:nvGrpSpPr>
        <p:grpSpPr>
          <a:xfrm flipH="1">
            <a:off x="5491258" y="587196"/>
            <a:ext cx="3663985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5516134" y="895260"/>
            <a:ext cx="3551594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290" y="2442380"/>
            <a:ext cx="2935224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9631" y="3401291"/>
            <a:ext cx="3260950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9631" y="4200310"/>
            <a:ext cx="3260950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9500" y="-12666"/>
            <a:ext cx="4814228" cy="6160919"/>
            <a:chOff x="-12667" y="-12667"/>
            <a:chExt cx="6418971" cy="6160919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21" y="0"/>
            <a:ext cx="4549475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554" y="2647950"/>
            <a:ext cx="34452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72604" y="3248025"/>
            <a:ext cx="3430004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2921" y="849316"/>
            <a:ext cx="2942474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523" y="2647950"/>
            <a:ext cx="3807008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55523" y="3248025"/>
            <a:ext cx="380505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57675" y="1374622"/>
            <a:ext cx="3902202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3150676" y="5658794"/>
            <a:ext cx="1381544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3305029" y="5524132"/>
            <a:ext cx="153398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842707"/>
            <a:ext cx="2970533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755778"/>
            <a:ext cx="2043684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869531" y="1347789"/>
            <a:ext cx="459105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/>
        </p:nvSpPr>
        <p:spPr>
          <a:xfrm>
            <a:off x="4562474" y="-12701"/>
            <a:ext cx="819231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/>
        </p:nvSpPr>
        <p:spPr>
          <a:xfrm>
            <a:off x="4479598" y="-12700"/>
            <a:ext cx="1114535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/>
        </p:nvSpPr>
        <p:spPr>
          <a:xfrm>
            <a:off x="-18388" y="970945"/>
            <a:ext cx="34452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/>
        </p:nvSpPr>
        <p:spPr>
          <a:xfrm>
            <a:off x="-19594" y="587196"/>
            <a:ext cx="3663985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842707"/>
            <a:ext cx="2970533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2" y="3314576"/>
            <a:ext cx="24003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69531" y="1347789"/>
            <a:ext cx="459105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1981447" y="5658794"/>
            <a:ext cx="1381544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135800" y="5524132"/>
            <a:ext cx="153398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12693"/>
            <a:ext cx="6821106" cy="5689901"/>
            <a:chOff x="227974" y="-12694"/>
            <a:chExt cx="11967843" cy="5689901"/>
          </a:xfrm>
        </p:grpSpPr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2282951"/>
            <a:ext cx="2291684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77983" y="1"/>
            <a:ext cx="6371261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4" y="919126"/>
            <a:ext cx="2917916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/>
        </p:nvGrpSpPr>
        <p:grpSpPr>
          <a:xfrm>
            <a:off x="8221934" y="5678327"/>
            <a:ext cx="9261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5382175"/>
            <a:ext cx="2976372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307592" y="1113044"/>
            <a:ext cx="6528816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6" y="3056551"/>
            <a:ext cx="982195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995522"/>
            <a:ext cx="1144304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12728"/>
            <a:ext cx="1048946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12727"/>
            <a:ext cx="1134769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444" y="59458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6001FC0-CC22-4A3E-8E28-42E5A339ADC8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419" y="5945825"/>
            <a:ext cx="197949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2808" y="5945825"/>
            <a:ext cx="4816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B653FAA-EEE5-404B-B23C-05E8545AC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11" Type="http://schemas.openxmlformats.org/officeDocument/2006/relationships/chart" Target="../charts/chart1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5752" y="2636912"/>
            <a:ext cx="4518248" cy="199796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элементов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лингвострановедения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английского языка как средство приобщения учащихся к иноязычной культуре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877272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  английского языка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МОБУ СОШ им.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Алымова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А.М. с. Михайловка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Тагирова Дарья Львовна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>.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1\Desktop\Учитель года 2023\photo_2023-01-11_11-24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385342" cy="4513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11957" r="25700" b="16578"/>
          <a:stretch/>
        </p:blipFill>
        <p:spPr>
          <a:xfrm>
            <a:off x="5646360" y="-11400"/>
            <a:ext cx="2443776" cy="1996744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 rot="21250584">
            <a:off x="543661" y="4731921"/>
            <a:ext cx="4479552" cy="1728192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latin typeface="Segoe Script" panose="030B0504020000000003" pitchFamily="66" charset="0"/>
              </a:rPr>
              <a:t>Педагогическое кредо: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Сохрани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в себе душу ребенка, а себя - в душах детей.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u="sng" dirty="0">
                <a:solidFill>
                  <a:srgbClr val="9D0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Прием суггестопедии</a:t>
            </a:r>
            <a:br>
              <a:rPr lang="ru-RU" sz="2800" u="sng" dirty="0">
                <a:solidFill>
                  <a:srgbClr val="9D0F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44823"/>
            <a:ext cx="55801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Прием обучения, который используется на уроках, был предложен еще в 50-х гг. болгарским исследователем Лозановым (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Лозанов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Г.) и вызвавший довольно широкие отклики — от безоговорочно одобряющих до заостренно критических. Этот прием назван суггестопедией. Этот термин происходит от лат.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suggestum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что означает нашептывать, внушать.</a:t>
            </a:r>
          </a:p>
        </p:txBody>
      </p:sp>
      <p:pic>
        <p:nvPicPr>
          <p:cNvPr id="4" name="Рисунок 3" descr="274px-Lozanov_2008_at_Viktorsbe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200" y="0"/>
            <a:ext cx="3479800" cy="2603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79796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u="sng" dirty="0" smtClean="0"/>
              <a:t>Основных принципов суггестопедии три: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77025199"/>
              </p:ext>
            </p:extLst>
          </p:nvPr>
        </p:nvGraphicFramePr>
        <p:xfrm>
          <a:off x="251520" y="1106742"/>
          <a:ext cx="4032448" cy="505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DSCN77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00908"/>
            <a:ext cx="2027717" cy="1520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DSCN777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22542" y="1553115"/>
            <a:ext cx="1800200" cy="1350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83" y="137631"/>
            <a:ext cx="1734326" cy="1300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2232248" cy="1304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11188" y="3161532"/>
            <a:ext cx="43924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лингвострановедческий подход в обучении иностранному языку занимает большое место. Пользуясь дополнительным материалом по страноведению, нестандартными формами проведения уроков, учитель повышает интерес к предмету, способствует лучшему усвоению</a:t>
            </a:r>
          </a:p>
          <a:p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программного материала. На занятиях создается благоприятная атмосфера и присутствует контакт учителя и учащихся.</a:t>
            </a:r>
            <a:endParaRPr lang="ru-RU" sz="16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5648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MV Boli" panose="02000500030200090000" pitchFamily="2" charset="0"/>
              </a:rPr>
              <a:t>Благодарю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  <a:cs typeface="MV Boli" panose="0200050003020009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0" t="28533" r="10100" b="15200"/>
          <a:stretch/>
        </p:blipFill>
        <p:spPr>
          <a:xfrm>
            <a:off x="1158492" y="2348880"/>
            <a:ext cx="7068312" cy="38587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54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1300" b="1" i="1" dirty="0"/>
              <a:t>Современная методика обучения иностранным языкам провозгласила в качестве определяющей личностно-</a:t>
            </a:r>
            <a:r>
              <a:rPr lang="ru-RU" sz="1300" b="1" i="1" dirty="0" err="1"/>
              <a:t>деятельностную</a:t>
            </a:r>
            <a:r>
              <a:rPr lang="ru-RU" sz="1300" b="1" i="1" dirty="0"/>
              <a:t> ориентированность содержания и процесса обучения иностранному языку. Такая ориентированность предполагает поиск и создание оптимальных условий для лингвистической когнитивной деятельности личности. Результатом такой деятельности является </a:t>
            </a:r>
            <a:r>
              <a:rPr lang="ru-RU" sz="1300" b="1" i="1" dirty="0" err="1"/>
              <a:t>лингвокультурологическая</a:t>
            </a:r>
            <a:r>
              <a:rPr lang="ru-RU" sz="1300" b="1" i="1" dirty="0"/>
              <a:t> компетенция в изучаемом иностранном языке.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Fotolia_33835459_L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93096"/>
            <a:ext cx="4211960" cy="2809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21027723">
            <a:off x="251520" y="2204864"/>
            <a:ext cx="399593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u="sng" dirty="0"/>
              <a:t> </a:t>
            </a:r>
            <a:r>
              <a:rPr lang="ru-RU" sz="2800" b="1" i="1" u="sng" dirty="0">
                <a:solidFill>
                  <a:schemeClr val="bg1"/>
                </a:solidFill>
              </a:rPr>
              <a:t>Компетенция </a:t>
            </a:r>
            <a:r>
              <a:rPr lang="ru-RU" sz="1300" b="1" i="1" dirty="0">
                <a:solidFill>
                  <a:schemeClr val="bg1"/>
                </a:solidFill>
              </a:rPr>
              <a:t>– совокупность знаний, умений, формируемых в процессе обучения иностранному языку. «Под именем языка мы преподаем культуру», - пишет </a:t>
            </a:r>
            <a:r>
              <a:rPr lang="ru-RU" sz="1300" b="1" i="1" dirty="0" err="1">
                <a:solidFill>
                  <a:schemeClr val="bg1"/>
                </a:solidFill>
              </a:rPr>
              <a:t>А.А.Леонтьев</a:t>
            </a:r>
            <a:r>
              <a:rPr lang="ru-RU" sz="1300" b="1" i="1" dirty="0">
                <a:solidFill>
                  <a:schemeClr val="bg1"/>
                </a:solidFill>
              </a:rPr>
              <a:t>. Таким образом язык и культура являются равноправными взаимообусловленными, взаимовлияющими объектами изучения. В последние годы в теоретической и практической методике большое внимание уделяется вопросам использования иностранного языка как инструмента общения в диалоге культур. Наиболее важным в преподавании иностранных языков считается коммуникативное поведение, социокультурные стереотипы речевого общения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73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0035101"/>
              </p:ext>
            </p:extLst>
          </p:nvPr>
        </p:nvGraphicFramePr>
        <p:xfrm>
          <a:off x="467544" y="0"/>
          <a:ext cx="82089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1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85087295"/>
              </p:ext>
            </p:extLst>
          </p:nvPr>
        </p:nvGraphicFramePr>
        <p:xfrm>
          <a:off x="251520" y="0"/>
          <a:ext cx="889248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42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548680"/>
          <a:ext cx="7992888" cy="544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DSCN77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59" y="2132856"/>
            <a:ext cx="2939819" cy="22048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N77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275" y="404664"/>
            <a:ext cx="2771800" cy="2078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N759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5085184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Рисунок 8" descr="DSCN777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5265205"/>
            <a:ext cx="2123727" cy="1592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611560" y="3284984"/>
          <a:ext cx="7467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20191016_162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2720" y="1490512"/>
            <a:ext cx="253614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20888796">
            <a:off x="25622" y="384620"/>
            <a:ext cx="370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введения материалов страноведческого содержания, как повышение мотивации учащихся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9504" y="13759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Russia</a:t>
            </a:r>
          </a:p>
          <a:p>
            <a:pPr algn="r"/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10.10.20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en-US" sz="1400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Helen, </a:t>
            </a:r>
          </a:p>
          <a:p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Thank you for your letter! It’s so cool to read it!!! I’m so happy! I didn’t hear you for a long time. I’m glad that your family and you were fine and your holidays were great. </a:t>
            </a:r>
          </a:p>
          <a:p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On my holidays my friends and I went to the English camp, where were a lot of children from other countries, even from Japan and China! I got to know them well and I would write them soon! </a:t>
            </a:r>
          </a:p>
          <a:p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But I should go now. Write me about your school please! What is your favorite subject? Do you have friends there? Are they kind, easy-going? I’m waiting for your letter!</a:t>
            </a:r>
          </a:p>
          <a:p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Love, </a:t>
            </a:r>
          </a:p>
          <a:p>
            <a:r>
              <a:rPr lang="en-US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Marya</a:t>
            </a:r>
            <a:endParaRPr lang="en-US" sz="1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7749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i="1" u="sng" dirty="0"/>
              <a:t>Географические карты и календари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53651967"/>
              </p:ext>
            </p:extLst>
          </p:nvPr>
        </p:nvGraphicFramePr>
        <p:xfrm>
          <a:off x="467544" y="288032"/>
          <a:ext cx="867645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20191027_015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-99392"/>
            <a:ext cx="2520280" cy="2353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98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800" i="1" dirty="0"/>
              <a:t>Работа с невербальными формами, пословицами, идиоматическими  выражениями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3889786"/>
              </p:ext>
            </p:extLst>
          </p:nvPr>
        </p:nvGraphicFramePr>
        <p:xfrm>
          <a:off x="1979712" y="1484784"/>
          <a:ext cx="6120680" cy="219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20191027_0152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3783913"/>
            <a:ext cx="2592288" cy="280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1027_015222.jpg"/>
          <p:cNvPicPr>
            <a:picLocks noChangeAspect="1"/>
          </p:cNvPicPr>
          <p:nvPr/>
        </p:nvPicPr>
        <p:blipFill rotWithShape="1">
          <a:blip r:embed="rId8" cstate="print"/>
          <a:srcRect l="33519" t="8289" b="2346"/>
          <a:stretch/>
        </p:blipFill>
        <p:spPr>
          <a:xfrm>
            <a:off x="1835696" y="3645024"/>
            <a:ext cx="2808312" cy="308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7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98639012"/>
              </p:ext>
            </p:extLst>
          </p:nvPr>
        </p:nvGraphicFramePr>
        <p:xfrm>
          <a:off x="971600" y="0"/>
          <a:ext cx="770485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20191028_1338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259" y="116632"/>
            <a:ext cx="2140485" cy="1496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_waR0BiGLc.jpg"/>
          <p:cNvPicPr>
            <a:picLocks noChangeAspect="1"/>
          </p:cNvPicPr>
          <p:nvPr/>
        </p:nvPicPr>
        <p:blipFill>
          <a:blip r:embed="rId8" cstate="print"/>
          <a:srcRect l="6688" r="20075"/>
          <a:stretch>
            <a:fillRect/>
          </a:stretch>
        </p:blipFill>
        <p:spPr>
          <a:xfrm>
            <a:off x="156805" y="3573016"/>
            <a:ext cx="1800200" cy="1194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79" y="804862"/>
            <a:ext cx="1133833" cy="63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" y="1800813"/>
            <a:ext cx="1989629" cy="1492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право с вырезом 7"/>
          <p:cNvSpPr/>
          <p:nvPr/>
        </p:nvSpPr>
        <p:spPr>
          <a:xfrm>
            <a:off x="4184504" y="2708920"/>
            <a:ext cx="3384376" cy="914722"/>
          </a:xfrm>
          <a:prstGeom prst="notchedRigh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Segoe Script" panose="030B0504020000000003" pitchFamily="66" charset="0"/>
              </a:rPr>
              <a:t>Мотивация в изучении английского языка</a:t>
            </a:r>
            <a:endParaRPr lang="ru-RU" sz="1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41452735"/>
              </p:ext>
            </p:extLst>
          </p:nvPr>
        </p:nvGraphicFramePr>
        <p:xfrm>
          <a:off x="3623888" y="3623642"/>
          <a:ext cx="4505607" cy="286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6282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tf66931380_win32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60958884_TF66931380_Win32" id="{E65701AE-6511-4CE2-AB75-CF621C01686F}" vid="{BEFA25B5-8D48-4E0E-A77B-2DBB64C62E3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tf66931380_win32</Template>
  <TotalTime>1038</TotalTime>
  <Words>785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tf66931380_win32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Географические карты и календари  </vt:lpstr>
      <vt:lpstr>Работа с невербальными формами, пословицами, идиоматическими  выражениями </vt:lpstr>
      <vt:lpstr>Презентация PowerPoint</vt:lpstr>
      <vt:lpstr>Прием суггестопедии </vt:lpstr>
      <vt:lpstr>Основных принципов суггестопедии три: 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English</dc:creator>
  <cp:lastModifiedBy>1</cp:lastModifiedBy>
  <cp:revision>58</cp:revision>
  <dcterms:created xsi:type="dcterms:W3CDTF">2013-11-28T09:14:52Z</dcterms:created>
  <dcterms:modified xsi:type="dcterms:W3CDTF">2023-01-16T09:57:17Z</dcterms:modified>
</cp:coreProperties>
</file>