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6"/>
  </p:notesMasterIdLst>
  <p:sldIdLst>
    <p:sldId id="305" r:id="rId2"/>
    <p:sldId id="360" r:id="rId3"/>
    <p:sldId id="362" r:id="rId4"/>
    <p:sldId id="304" r:id="rId5"/>
    <p:sldId id="347" r:id="rId6"/>
    <p:sldId id="350" r:id="rId7"/>
    <p:sldId id="351" r:id="rId8"/>
    <p:sldId id="352" r:id="rId9"/>
    <p:sldId id="353" r:id="rId10"/>
    <p:sldId id="358" r:id="rId11"/>
    <p:sldId id="359" r:id="rId12"/>
    <p:sldId id="354" r:id="rId13"/>
    <p:sldId id="355" r:id="rId14"/>
    <p:sldId id="356" r:id="rId15"/>
    <p:sldId id="348" r:id="rId16"/>
    <p:sldId id="357" r:id="rId17"/>
    <p:sldId id="369" r:id="rId18"/>
    <p:sldId id="368" r:id="rId19"/>
    <p:sldId id="363" r:id="rId20"/>
    <p:sldId id="364" r:id="rId21"/>
    <p:sldId id="365" r:id="rId22"/>
    <p:sldId id="366" r:id="rId23"/>
    <p:sldId id="367" r:id="rId24"/>
    <p:sldId id="37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09B7"/>
    <a:srgbClr val="CC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4FABE-9F71-4FFB-BAEB-F4F8AE8E309E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96F32-1DCB-437A-877C-427140D7C1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094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18.10.2019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18.10.2019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18.10.2019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18.10.2019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18.10.2019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18.10.2019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18.10.2019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18.10.2019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18.10.2019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18.10.2019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18.10.2019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18.10.2019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E:\videoplayback.mp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E:\Downloads\Singular%20Plural%20-%20Learning%20Songs%20Collection%20For%20Kids%20And%20Children%20_%20Happy%20Kids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071810"/>
            <a:ext cx="6400800" cy="1473200"/>
          </a:xfrm>
        </p:spPr>
        <p:txBody>
          <a:bodyPr/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Module 2b</a:t>
            </a:r>
            <a:endParaRPr lang="ru-RU" sz="3600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My things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6983918" cy="479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2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12" y="1809750"/>
            <a:ext cx="72675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9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12776"/>
            <a:ext cx="5710014" cy="510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0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84784"/>
            <a:ext cx="5013176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4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68760"/>
            <a:ext cx="5157192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84784"/>
            <a:ext cx="6204181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2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556792"/>
            <a:ext cx="3999318" cy="465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9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5184576" cy="605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436096" y="1052736"/>
            <a:ext cx="33843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haroni" pitchFamily="2" charset="-79"/>
                <a:cs typeface="Aharoni" pitchFamily="2" charset="-79"/>
              </a:rPr>
              <a:t>What </a:t>
            </a:r>
            <a:r>
              <a:rPr lang="en-US" sz="3200" i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has</a:t>
            </a:r>
            <a:r>
              <a:rPr lang="en-US" sz="3200" i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she </a:t>
            </a:r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got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?</a:t>
            </a:r>
          </a:p>
          <a:p>
            <a:endParaRPr lang="en-US" sz="32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sz="3200" dirty="0" smtClean="0">
                <a:latin typeface="Aharoni" pitchFamily="2" charset="-79"/>
                <a:cs typeface="Aharoni" pitchFamily="2" charset="-79"/>
              </a:rPr>
              <a:t>She </a:t>
            </a:r>
            <a:r>
              <a:rPr lang="en-US" sz="3200" i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has</a:t>
            </a:r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got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……</a:t>
            </a:r>
          </a:p>
          <a:p>
            <a:endParaRPr lang="en-US" sz="32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sz="3200" dirty="0" smtClean="0">
                <a:latin typeface="Aharoni" pitchFamily="2" charset="-79"/>
                <a:cs typeface="Aharoni" pitchFamily="2" charset="-79"/>
              </a:rPr>
              <a:t>What </a:t>
            </a:r>
            <a:r>
              <a:rPr lang="en-US" sz="3200" i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has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 he </a:t>
            </a:r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got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?</a:t>
            </a:r>
          </a:p>
          <a:p>
            <a:endParaRPr lang="en-US" sz="32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sz="3200" dirty="0" smtClean="0">
                <a:latin typeface="Aharoni" pitchFamily="2" charset="-79"/>
                <a:cs typeface="Aharoni" pitchFamily="2" charset="-79"/>
              </a:rPr>
              <a:t>He </a:t>
            </a:r>
            <a:r>
              <a:rPr lang="en-US" sz="3200" i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has got</a:t>
            </a: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….</a:t>
            </a:r>
            <a:endParaRPr lang="ru-RU" sz="3200" dirty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videoplaybac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7583" y="620688"/>
            <a:ext cx="7296811" cy="547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Singular Plural - Learning Songs Collection For Kids And Children _ Happy Kid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7584" y="620688"/>
            <a:ext cx="7704856" cy="5778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Учитель\Desktop\DL\малышок\Урок 2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7208689" cy="5406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Downloads\hello_html_m2b7fa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7543998" cy="56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Downloads\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347083" cy="5510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Downloads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870595" cy="5906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Downloads\slid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749108" cy="5803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Малышок\Урок 2\slide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424936" cy="63101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1" name="Picture 7" descr="E:\Downloads\th-pronunciation-15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73083"/>
            <a:ext cx="5229200" cy="52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72816"/>
            <a:ext cx="6234088" cy="464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3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12776"/>
            <a:ext cx="5028604" cy="502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3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11218" y="1069302"/>
            <a:ext cx="3966187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8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7192094" cy="442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6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58811"/>
            <a:ext cx="51435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9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2914</TotalTime>
  <Words>22</Words>
  <Application>Microsoft Office PowerPoint</Application>
  <PresentationFormat>Экран (4:3)</PresentationFormat>
  <Paragraphs>9</Paragraphs>
  <Slides>24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Aharoni</vt:lpstr>
      <vt:lpstr>Arial Black</vt:lpstr>
      <vt:lpstr>Calibri</vt:lpstr>
      <vt:lpstr>Constantia</vt:lpstr>
      <vt:lpstr>Lucida Sans Unicode</vt:lpstr>
      <vt:lpstr>Wingdings 2</vt:lpstr>
      <vt:lpstr>Бумажная</vt:lpstr>
      <vt:lpstr>My things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зоя</dc:creator>
  <cp:lastModifiedBy>Учитель</cp:lastModifiedBy>
  <cp:revision>189</cp:revision>
  <dcterms:created xsi:type="dcterms:W3CDTF">2013-02-07T19:58:51Z</dcterms:created>
  <dcterms:modified xsi:type="dcterms:W3CDTF">2019-10-18T04:05:30Z</dcterms:modified>
</cp:coreProperties>
</file>